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7DB4C-F771-484A-A810-08C8F315A1F8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CA1239-496F-4753-B881-044F613F76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793895" y="852808"/>
            <a:ext cx="2006893" cy="826679"/>
            <a:chOff x="1793895" y="852808"/>
            <a:chExt cx="2006893" cy="826679"/>
          </a:xfrm>
        </p:grpSpPr>
        <p:sp>
          <p:nvSpPr>
            <p:cNvPr id="2" name="Freeform 1"/>
            <p:cNvSpPr/>
            <p:nvPr/>
          </p:nvSpPr>
          <p:spPr>
            <a:xfrm>
              <a:off x="1793895" y="852808"/>
              <a:ext cx="470228" cy="826679"/>
            </a:xfrm>
            <a:custGeom>
              <a:avLst/>
              <a:gdLst/>
              <a:ahLst/>
              <a:cxnLst/>
              <a:rect l="0" t="0" r="0" b="0"/>
              <a:pathLst>
                <a:path w="470228" h="826679">
                  <a:moveTo>
                    <a:pt x="448675" y="0"/>
                  </a:moveTo>
                  <a:lnTo>
                    <a:pt x="391440" y="48901"/>
                  </a:lnTo>
                  <a:lnTo>
                    <a:pt x="334813" y="97556"/>
                  </a:lnTo>
                  <a:lnTo>
                    <a:pt x="280481" y="158173"/>
                  </a:lnTo>
                  <a:lnTo>
                    <a:pt x="236522" y="216191"/>
                  </a:lnTo>
                  <a:lnTo>
                    <a:pt x="185254" y="276214"/>
                  </a:lnTo>
                  <a:lnTo>
                    <a:pt x="148896" y="330381"/>
                  </a:lnTo>
                  <a:lnTo>
                    <a:pt x="111949" y="386141"/>
                  </a:lnTo>
                  <a:lnTo>
                    <a:pt x="80907" y="442216"/>
                  </a:lnTo>
                  <a:lnTo>
                    <a:pt x="52245" y="498353"/>
                  </a:lnTo>
                  <a:lnTo>
                    <a:pt x="32459" y="555671"/>
                  </a:lnTo>
                  <a:lnTo>
                    <a:pt x="17286" y="615867"/>
                  </a:lnTo>
                  <a:lnTo>
                    <a:pt x="665" y="674294"/>
                  </a:lnTo>
                  <a:lnTo>
                    <a:pt x="0" y="730372"/>
                  </a:lnTo>
                  <a:lnTo>
                    <a:pt x="10798" y="774027"/>
                  </a:lnTo>
                  <a:lnTo>
                    <a:pt x="16377" y="786249"/>
                  </a:lnTo>
                  <a:lnTo>
                    <a:pt x="35054" y="806069"/>
                  </a:lnTo>
                  <a:lnTo>
                    <a:pt x="58952" y="820337"/>
                  </a:lnTo>
                  <a:lnTo>
                    <a:pt x="85172" y="826678"/>
                  </a:lnTo>
                  <a:lnTo>
                    <a:pt x="146198" y="822344"/>
                  </a:lnTo>
                  <a:lnTo>
                    <a:pt x="183187" y="812326"/>
                  </a:lnTo>
                  <a:lnTo>
                    <a:pt x="237805" y="787498"/>
                  </a:lnTo>
                  <a:lnTo>
                    <a:pt x="301249" y="741472"/>
                  </a:lnTo>
                  <a:lnTo>
                    <a:pt x="364444" y="698475"/>
                  </a:lnTo>
                  <a:lnTo>
                    <a:pt x="398155" y="669161"/>
                  </a:lnTo>
                  <a:lnTo>
                    <a:pt x="440043" y="614978"/>
                  </a:lnTo>
                  <a:lnTo>
                    <a:pt x="464704" y="574760"/>
                  </a:lnTo>
                  <a:lnTo>
                    <a:pt x="470227" y="550247"/>
                  </a:lnTo>
                  <a:lnTo>
                    <a:pt x="470062" y="538796"/>
                  </a:lnTo>
                  <a:lnTo>
                    <a:pt x="460520" y="516715"/>
                  </a:lnTo>
                  <a:lnTo>
                    <a:pt x="444580" y="497543"/>
                  </a:lnTo>
                  <a:lnTo>
                    <a:pt x="405752" y="475703"/>
                  </a:lnTo>
                  <a:lnTo>
                    <a:pt x="395493" y="471553"/>
                  </a:lnTo>
                  <a:lnTo>
                    <a:pt x="374736" y="470062"/>
                  </a:lnTo>
                  <a:lnTo>
                    <a:pt x="321635" y="478637"/>
                  </a:lnTo>
                  <a:lnTo>
                    <a:pt x="271953" y="493808"/>
                  </a:lnTo>
                  <a:lnTo>
                    <a:pt x="219574" y="519895"/>
                  </a:lnTo>
                  <a:lnTo>
                    <a:pt x="161334" y="561563"/>
                  </a:lnTo>
                  <a:lnTo>
                    <a:pt x="124804" y="592724"/>
                  </a:lnTo>
                  <a:lnTo>
                    <a:pt x="73305" y="648824"/>
                  </a:lnTo>
                  <a:lnTo>
                    <a:pt x="32869" y="700962"/>
                  </a:lnTo>
                  <a:lnTo>
                    <a:pt x="17006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53139" y="1631917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79689" y="122130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3834" y="0"/>
                  </a:lnTo>
                  <a:lnTo>
                    <a:pt x="114444" y="3120"/>
                  </a:lnTo>
                  <a:lnTo>
                    <a:pt x="62765" y="8333"/>
                  </a:lnTo>
                  <a:lnTo>
                    <a:pt x="22886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2747937" y="926943"/>
            <a:ext cx="448920" cy="673389"/>
          </a:xfrm>
          <a:custGeom>
            <a:avLst/>
            <a:gdLst/>
            <a:ahLst/>
            <a:cxnLst/>
            <a:rect l="0" t="0" r="0" b="0"/>
            <a:pathLst>
              <a:path w="448920" h="673389">
                <a:moveTo>
                  <a:pt x="0" y="41678"/>
                </a:moveTo>
                <a:lnTo>
                  <a:pt x="17981" y="26037"/>
                </a:lnTo>
                <a:lnTo>
                  <a:pt x="34898" y="17959"/>
                </a:lnTo>
                <a:lnTo>
                  <a:pt x="92335" y="11647"/>
                </a:lnTo>
                <a:lnTo>
                  <a:pt x="149801" y="10553"/>
                </a:lnTo>
                <a:lnTo>
                  <a:pt x="211282" y="10229"/>
                </a:lnTo>
                <a:lnTo>
                  <a:pt x="270443" y="8963"/>
                </a:lnTo>
                <a:lnTo>
                  <a:pt x="326772" y="1768"/>
                </a:lnTo>
                <a:lnTo>
                  <a:pt x="388202" y="0"/>
                </a:lnTo>
                <a:lnTo>
                  <a:pt x="433738" y="5282"/>
                </a:lnTo>
                <a:lnTo>
                  <a:pt x="442407" y="11565"/>
                </a:lnTo>
                <a:lnTo>
                  <a:pt x="447016" y="20433"/>
                </a:lnTo>
                <a:lnTo>
                  <a:pt x="448919" y="31024"/>
                </a:lnTo>
                <a:lnTo>
                  <a:pt x="444795" y="52151"/>
                </a:lnTo>
                <a:lnTo>
                  <a:pt x="410521" y="112078"/>
                </a:lnTo>
                <a:lnTo>
                  <a:pt x="384684" y="163079"/>
                </a:lnTo>
                <a:lnTo>
                  <a:pt x="357657" y="217607"/>
                </a:lnTo>
                <a:lnTo>
                  <a:pt x="325881" y="272903"/>
                </a:lnTo>
                <a:lnTo>
                  <a:pt x="287030" y="326518"/>
                </a:lnTo>
                <a:lnTo>
                  <a:pt x="251777" y="387807"/>
                </a:lnTo>
                <a:lnTo>
                  <a:pt x="216300" y="443928"/>
                </a:lnTo>
                <a:lnTo>
                  <a:pt x="184276" y="500508"/>
                </a:lnTo>
                <a:lnTo>
                  <a:pt x="160403" y="557351"/>
                </a:lnTo>
                <a:lnTo>
                  <a:pt x="126206" y="614116"/>
                </a:lnTo>
                <a:lnTo>
                  <a:pt x="94757" y="6733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173558" y="664723"/>
            <a:ext cx="5186557" cy="920988"/>
            <a:chOff x="4173558" y="664723"/>
            <a:chExt cx="5186557" cy="920988"/>
          </a:xfrm>
        </p:grpSpPr>
        <p:sp>
          <p:nvSpPr>
            <p:cNvPr id="7" name="Freeform 6"/>
            <p:cNvSpPr/>
            <p:nvPr/>
          </p:nvSpPr>
          <p:spPr>
            <a:xfrm>
              <a:off x="4173558" y="759515"/>
              <a:ext cx="551014" cy="655524"/>
            </a:xfrm>
            <a:custGeom>
              <a:avLst/>
              <a:gdLst/>
              <a:ahLst/>
              <a:cxnLst/>
              <a:rect l="0" t="0" r="0" b="0"/>
              <a:pathLst>
                <a:path w="551014" h="655524">
                  <a:moveTo>
                    <a:pt x="437924" y="9065"/>
                  </a:moveTo>
                  <a:lnTo>
                    <a:pt x="379307" y="0"/>
                  </a:lnTo>
                  <a:lnTo>
                    <a:pt x="323963" y="7231"/>
                  </a:lnTo>
                  <a:lnTo>
                    <a:pt x="273786" y="16580"/>
                  </a:lnTo>
                  <a:lnTo>
                    <a:pt x="216155" y="27929"/>
                  </a:lnTo>
                  <a:lnTo>
                    <a:pt x="162685" y="45590"/>
                  </a:lnTo>
                  <a:lnTo>
                    <a:pt x="102102" y="72518"/>
                  </a:lnTo>
                  <a:lnTo>
                    <a:pt x="56253" y="100368"/>
                  </a:lnTo>
                  <a:lnTo>
                    <a:pt x="17360" y="138534"/>
                  </a:lnTo>
                  <a:lnTo>
                    <a:pt x="10149" y="148020"/>
                  </a:lnTo>
                  <a:lnTo>
                    <a:pt x="2136" y="171038"/>
                  </a:lnTo>
                  <a:lnTo>
                    <a:pt x="0" y="183728"/>
                  </a:lnTo>
                  <a:lnTo>
                    <a:pt x="3865" y="207186"/>
                  </a:lnTo>
                  <a:lnTo>
                    <a:pt x="8171" y="218354"/>
                  </a:lnTo>
                  <a:lnTo>
                    <a:pt x="15721" y="225800"/>
                  </a:lnTo>
                  <a:lnTo>
                    <a:pt x="69055" y="244320"/>
                  </a:lnTo>
                  <a:lnTo>
                    <a:pt x="121042" y="251027"/>
                  </a:lnTo>
                  <a:lnTo>
                    <a:pt x="169468" y="259222"/>
                  </a:lnTo>
                  <a:lnTo>
                    <a:pt x="220860" y="269059"/>
                  </a:lnTo>
                  <a:lnTo>
                    <a:pt x="270793" y="279383"/>
                  </a:lnTo>
                  <a:lnTo>
                    <a:pt x="326531" y="293351"/>
                  </a:lnTo>
                  <a:lnTo>
                    <a:pt x="369823" y="306987"/>
                  </a:lnTo>
                  <a:lnTo>
                    <a:pt x="427916" y="333303"/>
                  </a:lnTo>
                  <a:lnTo>
                    <a:pt x="483428" y="373077"/>
                  </a:lnTo>
                  <a:lnTo>
                    <a:pt x="528852" y="416081"/>
                  </a:lnTo>
                  <a:lnTo>
                    <a:pt x="544544" y="448377"/>
                  </a:lnTo>
                  <a:lnTo>
                    <a:pt x="551013" y="493171"/>
                  </a:lnTo>
                  <a:lnTo>
                    <a:pt x="541752" y="537899"/>
                  </a:lnTo>
                  <a:lnTo>
                    <a:pt x="510425" y="585359"/>
                  </a:lnTo>
                  <a:lnTo>
                    <a:pt x="495103" y="602887"/>
                  </a:lnTo>
                  <a:lnTo>
                    <a:pt x="456555" y="625909"/>
                  </a:lnTo>
                  <a:lnTo>
                    <a:pt x="393467" y="646244"/>
                  </a:lnTo>
                  <a:lnTo>
                    <a:pt x="356121" y="655523"/>
                  </a:lnTo>
                  <a:lnTo>
                    <a:pt x="295783" y="652090"/>
                  </a:lnTo>
                  <a:lnTo>
                    <a:pt x="238140" y="645947"/>
                  </a:lnTo>
                  <a:lnTo>
                    <a:pt x="177751" y="633391"/>
                  </a:lnTo>
                  <a:lnTo>
                    <a:pt x="125095" y="619646"/>
                  </a:lnTo>
                  <a:lnTo>
                    <a:pt x="97619" y="609168"/>
                  </a:lnTo>
                  <a:lnTo>
                    <a:pt x="79955" y="598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76647" y="1184131"/>
              <a:ext cx="237487" cy="171731"/>
            </a:xfrm>
            <a:custGeom>
              <a:avLst/>
              <a:gdLst/>
              <a:ahLst/>
              <a:cxnLst/>
              <a:rect l="0" t="0" r="0" b="0"/>
              <a:pathLst>
                <a:path w="237487" h="171731">
                  <a:moveTo>
                    <a:pt x="140161" y="5589"/>
                  </a:moveTo>
                  <a:lnTo>
                    <a:pt x="123394" y="0"/>
                  </a:lnTo>
                  <a:lnTo>
                    <a:pt x="105803" y="375"/>
                  </a:lnTo>
                  <a:lnTo>
                    <a:pt x="65914" y="10148"/>
                  </a:lnTo>
                  <a:lnTo>
                    <a:pt x="40303" y="25527"/>
                  </a:lnTo>
                  <a:lnTo>
                    <a:pt x="17897" y="50491"/>
                  </a:lnTo>
                  <a:lnTo>
                    <a:pt x="2029" y="80114"/>
                  </a:lnTo>
                  <a:lnTo>
                    <a:pt x="0" y="100712"/>
                  </a:lnTo>
                  <a:lnTo>
                    <a:pt x="1097" y="111119"/>
                  </a:lnTo>
                  <a:lnTo>
                    <a:pt x="11674" y="128920"/>
                  </a:lnTo>
                  <a:lnTo>
                    <a:pt x="28074" y="143461"/>
                  </a:lnTo>
                  <a:lnTo>
                    <a:pt x="77481" y="166233"/>
                  </a:lnTo>
                  <a:lnTo>
                    <a:pt x="114310" y="171730"/>
                  </a:lnTo>
                  <a:lnTo>
                    <a:pt x="149269" y="167770"/>
                  </a:lnTo>
                  <a:lnTo>
                    <a:pt x="198589" y="147545"/>
                  </a:lnTo>
                  <a:lnTo>
                    <a:pt x="217212" y="134581"/>
                  </a:lnTo>
                  <a:lnTo>
                    <a:pt x="230168" y="114781"/>
                  </a:lnTo>
                  <a:lnTo>
                    <a:pt x="237486" y="91553"/>
                  </a:lnTo>
                  <a:lnTo>
                    <a:pt x="236839" y="69532"/>
                  </a:lnTo>
                  <a:lnTo>
                    <a:pt x="229532" y="51165"/>
                  </a:lnTo>
                  <a:lnTo>
                    <a:pt x="224308" y="42992"/>
                  </a:lnTo>
                  <a:lnTo>
                    <a:pt x="209145" y="30791"/>
                  </a:lnTo>
                  <a:lnTo>
                    <a:pt x="161767" y="10814"/>
                  </a:lnTo>
                  <a:lnTo>
                    <a:pt x="12963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16850" y="831751"/>
              <a:ext cx="21057" cy="547483"/>
            </a:xfrm>
            <a:custGeom>
              <a:avLst/>
              <a:gdLst/>
              <a:ahLst/>
              <a:cxnLst/>
              <a:rect l="0" t="0" r="0" b="0"/>
              <a:pathLst>
                <a:path w="21057" h="547483">
                  <a:moveTo>
                    <a:pt x="21056" y="0"/>
                  </a:moveTo>
                  <a:lnTo>
                    <a:pt x="11991" y="58617"/>
                  </a:lnTo>
                  <a:lnTo>
                    <a:pt x="10961" y="115764"/>
                  </a:lnTo>
                  <a:lnTo>
                    <a:pt x="5067" y="167791"/>
                  </a:lnTo>
                  <a:lnTo>
                    <a:pt x="1001" y="227293"/>
                  </a:lnTo>
                  <a:lnTo>
                    <a:pt x="296" y="273496"/>
                  </a:lnTo>
                  <a:lnTo>
                    <a:pt x="88" y="336319"/>
                  </a:lnTo>
                  <a:lnTo>
                    <a:pt x="26" y="398737"/>
                  </a:lnTo>
                  <a:lnTo>
                    <a:pt x="7" y="453626"/>
                  </a:lnTo>
                  <a:lnTo>
                    <a:pt x="1" y="511568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01077" y="1189720"/>
              <a:ext cx="126343" cy="167031"/>
            </a:xfrm>
            <a:custGeom>
              <a:avLst/>
              <a:gdLst/>
              <a:ahLst/>
              <a:cxnLst/>
              <a:rect l="0" t="0" r="0" b="0"/>
              <a:pathLst>
                <a:path w="126343" h="167031">
                  <a:moveTo>
                    <a:pt x="0" y="0"/>
                  </a:moveTo>
                  <a:lnTo>
                    <a:pt x="14655" y="53027"/>
                  </a:lnTo>
                  <a:lnTo>
                    <a:pt x="40000" y="113669"/>
                  </a:lnTo>
                  <a:lnTo>
                    <a:pt x="55735" y="157504"/>
                  </a:lnTo>
                  <a:lnTo>
                    <a:pt x="61723" y="163494"/>
                  </a:lnTo>
                  <a:lnTo>
                    <a:pt x="69225" y="166318"/>
                  </a:lnTo>
                  <a:lnTo>
                    <a:pt x="77736" y="167030"/>
                  </a:lnTo>
                  <a:lnTo>
                    <a:pt x="84579" y="162826"/>
                  </a:lnTo>
                  <a:lnTo>
                    <a:pt x="95303" y="145677"/>
                  </a:lnTo>
                  <a:lnTo>
                    <a:pt x="104483" y="90473"/>
                  </a:lnTo>
                  <a:lnTo>
                    <a:pt x="119680" y="3240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22176" y="1168663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6231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32704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37989" y="1152565"/>
              <a:ext cx="248926" cy="226669"/>
            </a:xfrm>
            <a:custGeom>
              <a:avLst/>
              <a:gdLst/>
              <a:ahLst/>
              <a:cxnLst/>
              <a:rect l="0" t="0" r="0" b="0"/>
              <a:pathLst>
                <a:path w="248926" h="226669">
                  <a:moveTo>
                    <a:pt x="0" y="37155"/>
                  </a:moveTo>
                  <a:lnTo>
                    <a:pt x="17959" y="92200"/>
                  </a:lnTo>
                  <a:lnTo>
                    <a:pt x="28547" y="143608"/>
                  </a:lnTo>
                  <a:lnTo>
                    <a:pt x="30236" y="161676"/>
                  </a:lnTo>
                  <a:lnTo>
                    <a:pt x="30986" y="154109"/>
                  </a:lnTo>
                  <a:lnTo>
                    <a:pt x="32638" y="103887"/>
                  </a:lnTo>
                  <a:lnTo>
                    <a:pt x="41126" y="62906"/>
                  </a:lnTo>
                  <a:lnTo>
                    <a:pt x="57939" y="29187"/>
                  </a:lnTo>
                  <a:lnTo>
                    <a:pt x="70984" y="11777"/>
                  </a:lnTo>
                  <a:lnTo>
                    <a:pt x="90820" y="2479"/>
                  </a:lnTo>
                  <a:lnTo>
                    <a:pt x="102661" y="0"/>
                  </a:lnTo>
                  <a:lnTo>
                    <a:pt x="128296" y="3484"/>
                  </a:lnTo>
                  <a:lnTo>
                    <a:pt x="152947" y="14001"/>
                  </a:lnTo>
                  <a:lnTo>
                    <a:pt x="201003" y="59322"/>
                  </a:lnTo>
                  <a:lnTo>
                    <a:pt x="233025" y="122453"/>
                  </a:lnTo>
                  <a:lnTo>
                    <a:pt x="243947" y="149934"/>
                  </a:lnTo>
                  <a:lnTo>
                    <a:pt x="248925" y="189374"/>
                  </a:lnTo>
                  <a:lnTo>
                    <a:pt x="242156" y="226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38031" y="1154428"/>
              <a:ext cx="362637" cy="403790"/>
            </a:xfrm>
            <a:custGeom>
              <a:avLst/>
              <a:gdLst/>
              <a:ahLst/>
              <a:cxnLst/>
              <a:rect l="0" t="0" r="0" b="0"/>
              <a:pathLst>
                <a:path w="362637" h="403790">
                  <a:moveTo>
                    <a:pt x="305326" y="119520"/>
                  </a:moveTo>
                  <a:lnTo>
                    <a:pt x="310916" y="102752"/>
                  </a:lnTo>
                  <a:lnTo>
                    <a:pt x="308802" y="69968"/>
                  </a:lnTo>
                  <a:lnTo>
                    <a:pt x="295177" y="36207"/>
                  </a:lnTo>
                  <a:lnTo>
                    <a:pt x="279759" y="20881"/>
                  </a:lnTo>
                  <a:lnTo>
                    <a:pt x="241264" y="1510"/>
                  </a:lnTo>
                  <a:lnTo>
                    <a:pt x="217583" y="0"/>
                  </a:lnTo>
                  <a:lnTo>
                    <a:pt x="192630" y="4399"/>
                  </a:lnTo>
                  <a:lnTo>
                    <a:pt x="169841" y="14153"/>
                  </a:lnTo>
                  <a:lnTo>
                    <a:pt x="142870" y="38387"/>
                  </a:lnTo>
                  <a:lnTo>
                    <a:pt x="120060" y="67794"/>
                  </a:lnTo>
                  <a:lnTo>
                    <a:pt x="111852" y="94581"/>
                  </a:lnTo>
                  <a:lnTo>
                    <a:pt x="110350" y="136307"/>
                  </a:lnTo>
                  <a:lnTo>
                    <a:pt x="112171" y="148259"/>
                  </a:lnTo>
                  <a:lnTo>
                    <a:pt x="118065" y="158566"/>
                  </a:lnTo>
                  <a:lnTo>
                    <a:pt x="137091" y="176258"/>
                  </a:lnTo>
                  <a:lnTo>
                    <a:pt x="161145" y="185681"/>
                  </a:lnTo>
                  <a:lnTo>
                    <a:pt x="187433" y="188699"/>
                  </a:lnTo>
                  <a:lnTo>
                    <a:pt x="227371" y="182651"/>
                  </a:lnTo>
                  <a:lnTo>
                    <a:pt x="260781" y="166561"/>
                  </a:lnTo>
                  <a:lnTo>
                    <a:pt x="301035" y="133282"/>
                  </a:lnTo>
                  <a:lnTo>
                    <a:pt x="307144" y="133374"/>
                  </a:lnTo>
                  <a:lnTo>
                    <a:pt x="312388" y="138115"/>
                  </a:lnTo>
                  <a:lnTo>
                    <a:pt x="321333" y="157030"/>
                  </a:lnTo>
                  <a:lnTo>
                    <a:pt x="336607" y="213713"/>
                  </a:lnTo>
                  <a:lnTo>
                    <a:pt x="354419" y="277157"/>
                  </a:lnTo>
                  <a:lnTo>
                    <a:pt x="362636" y="317005"/>
                  </a:lnTo>
                  <a:lnTo>
                    <a:pt x="360824" y="344552"/>
                  </a:lnTo>
                  <a:lnTo>
                    <a:pt x="352999" y="366153"/>
                  </a:lnTo>
                  <a:lnTo>
                    <a:pt x="347636" y="375189"/>
                  </a:lnTo>
                  <a:lnTo>
                    <a:pt x="329200" y="388348"/>
                  </a:lnTo>
                  <a:lnTo>
                    <a:pt x="305408" y="396927"/>
                  </a:lnTo>
                  <a:lnTo>
                    <a:pt x="263367" y="400586"/>
                  </a:lnTo>
                  <a:lnTo>
                    <a:pt x="208666" y="395951"/>
                  </a:lnTo>
                  <a:lnTo>
                    <a:pt x="154894" y="392888"/>
                  </a:lnTo>
                  <a:lnTo>
                    <a:pt x="101916" y="387431"/>
                  </a:lnTo>
                  <a:lnTo>
                    <a:pt x="51514" y="392183"/>
                  </a:lnTo>
                  <a:lnTo>
                    <a:pt x="0" y="403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85595" y="800165"/>
              <a:ext cx="10401" cy="536955"/>
            </a:xfrm>
            <a:custGeom>
              <a:avLst/>
              <a:gdLst/>
              <a:ahLst/>
              <a:cxnLst/>
              <a:rect l="0" t="0" r="0" b="0"/>
              <a:pathLst>
                <a:path w="10401" h="536955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20" y="181550"/>
                  </a:lnTo>
                  <a:lnTo>
                    <a:pt x="9066" y="244092"/>
                  </a:lnTo>
                  <a:lnTo>
                    <a:pt x="10096" y="292902"/>
                  </a:lnTo>
                  <a:lnTo>
                    <a:pt x="10400" y="344409"/>
                  </a:lnTo>
                  <a:lnTo>
                    <a:pt x="3268" y="405810"/>
                  </a:lnTo>
                  <a:lnTo>
                    <a:pt x="646" y="466119"/>
                  </a:lnTo>
                  <a:lnTo>
                    <a:pt x="192" y="507387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38155" y="664723"/>
              <a:ext cx="623367" cy="409184"/>
            </a:xfrm>
            <a:custGeom>
              <a:avLst/>
              <a:gdLst/>
              <a:ahLst/>
              <a:cxnLst/>
              <a:rect l="0" t="0" r="0" b="0"/>
              <a:pathLst>
                <a:path w="623367" h="409184">
                  <a:moveTo>
                    <a:pt x="0" y="167028"/>
                  </a:moveTo>
                  <a:lnTo>
                    <a:pt x="11453" y="112883"/>
                  </a:lnTo>
                  <a:lnTo>
                    <a:pt x="19129" y="87981"/>
                  </a:lnTo>
                  <a:lnTo>
                    <a:pt x="30339" y="69115"/>
                  </a:lnTo>
                  <a:lnTo>
                    <a:pt x="55393" y="45340"/>
                  </a:lnTo>
                  <a:lnTo>
                    <a:pt x="116055" y="16836"/>
                  </a:lnTo>
                  <a:lnTo>
                    <a:pt x="161485" y="3393"/>
                  </a:lnTo>
                  <a:lnTo>
                    <a:pt x="212404" y="0"/>
                  </a:lnTo>
                  <a:lnTo>
                    <a:pt x="272717" y="1974"/>
                  </a:lnTo>
                  <a:lnTo>
                    <a:pt x="324101" y="13282"/>
                  </a:lnTo>
                  <a:lnTo>
                    <a:pt x="376452" y="26781"/>
                  </a:lnTo>
                  <a:lnTo>
                    <a:pt x="431853" y="43832"/>
                  </a:lnTo>
                  <a:lnTo>
                    <a:pt x="487857" y="69383"/>
                  </a:lnTo>
                  <a:lnTo>
                    <a:pt x="546562" y="107058"/>
                  </a:lnTo>
                  <a:lnTo>
                    <a:pt x="606474" y="168679"/>
                  </a:lnTo>
                  <a:lnTo>
                    <a:pt x="622413" y="210281"/>
                  </a:lnTo>
                  <a:lnTo>
                    <a:pt x="623366" y="259652"/>
                  </a:lnTo>
                  <a:lnTo>
                    <a:pt x="610651" y="305736"/>
                  </a:lnTo>
                  <a:lnTo>
                    <a:pt x="580887" y="343437"/>
                  </a:lnTo>
                  <a:lnTo>
                    <a:pt x="548021" y="365656"/>
                  </a:lnTo>
                  <a:lnTo>
                    <a:pt x="485552" y="387478"/>
                  </a:lnTo>
                  <a:lnTo>
                    <a:pt x="428917" y="398463"/>
                  </a:lnTo>
                  <a:lnTo>
                    <a:pt x="377041" y="406007"/>
                  </a:lnTo>
                  <a:lnTo>
                    <a:pt x="336912" y="409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75109" y="1126549"/>
              <a:ext cx="136871" cy="214958"/>
            </a:xfrm>
            <a:custGeom>
              <a:avLst/>
              <a:gdLst/>
              <a:ahLst/>
              <a:cxnLst/>
              <a:rect l="0" t="0" r="0" b="0"/>
              <a:pathLst>
                <a:path w="136871" h="214958">
                  <a:moveTo>
                    <a:pt x="0" y="52642"/>
                  </a:moveTo>
                  <a:lnTo>
                    <a:pt x="5589" y="111259"/>
                  </a:lnTo>
                  <a:lnTo>
                    <a:pt x="25193" y="164263"/>
                  </a:lnTo>
                  <a:lnTo>
                    <a:pt x="44663" y="206622"/>
                  </a:lnTo>
                  <a:lnTo>
                    <a:pt x="50833" y="214957"/>
                  </a:lnTo>
                  <a:lnTo>
                    <a:pt x="53775" y="214664"/>
                  </a:lnTo>
                  <a:lnTo>
                    <a:pt x="53926" y="198741"/>
                  </a:lnTo>
                  <a:lnTo>
                    <a:pt x="38239" y="135775"/>
                  </a:lnTo>
                  <a:lnTo>
                    <a:pt x="18861" y="74913"/>
                  </a:lnTo>
                  <a:lnTo>
                    <a:pt x="20471" y="47332"/>
                  </a:lnTo>
                  <a:lnTo>
                    <a:pt x="24176" y="35064"/>
                  </a:lnTo>
                  <a:lnTo>
                    <a:pt x="37651" y="18314"/>
                  </a:lnTo>
                  <a:lnTo>
                    <a:pt x="46158" y="12209"/>
                  </a:lnTo>
                  <a:lnTo>
                    <a:pt x="68088" y="5426"/>
                  </a:lnTo>
                  <a:lnTo>
                    <a:pt x="103622" y="160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66256" y="1126549"/>
              <a:ext cx="200917" cy="219331"/>
            </a:xfrm>
            <a:custGeom>
              <a:avLst/>
              <a:gdLst/>
              <a:ahLst/>
              <a:cxnLst/>
              <a:rect l="0" t="0" r="0" b="0"/>
              <a:pathLst>
                <a:path w="200917" h="219331">
                  <a:moveTo>
                    <a:pt x="135236" y="0"/>
                  </a:moveTo>
                  <a:lnTo>
                    <a:pt x="74125" y="26364"/>
                  </a:lnTo>
                  <a:lnTo>
                    <a:pt x="42259" y="47326"/>
                  </a:lnTo>
                  <a:lnTo>
                    <a:pt x="9939" y="88377"/>
                  </a:lnTo>
                  <a:lnTo>
                    <a:pt x="2572" y="101032"/>
                  </a:lnTo>
                  <a:lnTo>
                    <a:pt x="0" y="114148"/>
                  </a:lnTo>
                  <a:lnTo>
                    <a:pt x="3381" y="141199"/>
                  </a:lnTo>
                  <a:lnTo>
                    <a:pt x="15802" y="162581"/>
                  </a:lnTo>
                  <a:lnTo>
                    <a:pt x="52373" y="200960"/>
                  </a:lnTo>
                  <a:lnTo>
                    <a:pt x="78910" y="212148"/>
                  </a:lnTo>
                  <a:lnTo>
                    <a:pt x="138018" y="219330"/>
                  </a:lnTo>
                  <a:lnTo>
                    <a:pt x="160259" y="214073"/>
                  </a:lnTo>
                  <a:lnTo>
                    <a:pt x="169465" y="209396"/>
                  </a:lnTo>
                  <a:lnTo>
                    <a:pt x="182814" y="194840"/>
                  </a:lnTo>
                  <a:lnTo>
                    <a:pt x="200916" y="156900"/>
                  </a:lnTo>
                  <a:lnTo>
                    <a:pt x="199133" y="133294"/>
                  </a:lnTo>
                  <a:lnTo>
                    <a:pt x="178923" y="85601"/>
                  </a:lnTo>
                  <a:lnTo>
                    <a:pt x="120992" y="27623"/>
                  </a:lnTo>
                  <a:lnTo>
                    <a:pt x="11417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96249" y="1104231"/>
              <a:ext cx="227151" cy="481480"/>
            </a:xfrm>
            <a:custGeom>
              <a:avLst/>
              <a:gdLst/>
              <a:ahLst/>
              <a:cxnLst/>
              <a:rect l="0" t="0" r="0" b="0"/>
              <a:pathLst>
                <a:path w="227151" h="481480">
                  <a:moveTo>
                    <a:pt x="21057" y="127603"/>
                  </a:moveTo>
                  <a:lnTo>
                    <a:pt x="36697" y="145583"/>
                  </a:lnTo>
                  <a:lnTo>
                    <a:pt x="55900" y="197344"/>
                  </a:lnTo>
                  <a:lnTo>
                    <a:pt x="73666" y="253423"/>
                  </a:lnTo>
                  <a:lnTo>
                    <a:pt x="93320" y="307134"/>
                  </a:lnTo>
                  <a:lnTo>
                    <a:pt x="101739" y="362511"/>
                  </a:lnTo>
                  <a:lnTo>
                    <a:pt x="109823" y="417784"/>
                  </a:lnTo>
                  <a:lnTo>
                    <a:pt x="114038" y="465616"/>
                  </a:lnTo>
                  <a:lnTo>
                    <a:pt x="111120" y="474608"/>
                  </a:lnTo>
                  <a:lnTo>
                    <a:pt x="105665" y="479432"/>
                  </a:lnTo>
                  <a:lnTo>
                    <a:pt x="98519" y="481479"/>
                  </a:lnTo>
                  <a:lnTo>
                    <a:pt x="92586" y="478164"/>
                  </a:lnTo>
                  <a:lnTo>
                    <a:pt x="82873" y="462002"/>
                  </a:lnTo>
                  <a:lnTo>
                    <a:pt x="67106" y="402754"/>
                  </a:lnTo>
                  <a:lnTo>
                    <a:pt x="59850" y="360636"/>
                  </a:lnTo>
                  <a:lnTo>
                    <a:pt x="52726" y="317741"/>
                  </a:lnTo>
                  <a:lnTo>
                    <a:pt x="42138" y="263489"/>
                  </a:lnTo>
                  <a:lnTo>
                    <a:pt x="31592" y="215828"/>
                  </a:lnTo>
                  <a:lnTo>
                    <a:pt x="24178" y="160373"/>
                  </a:lnTo>
                  <a:lnTo>
                    <a:pt x="25101" y="110016"/>
                  </a:lnTo>
                  <a:lnTo>
                    <a:pt x="35902" y="65460"/>
                  </a:lnTo>
                  <a:lnTo>
                    <a:pt x="53922" y="28862"/>
                  </a:lnTo>
                  <a:lnTo>
                    <a:pt x="60514" y="19661"/>
                  </a:lnTo>
                  <a:lnTo>
                    <a:pt x="80317" y="6319"/>
                  </a:lnTo>
                  <a:lnTo>
                    <a:pt x="92149" y="1124"/>
                  </a:lnTo>
                  <a:lnTo>
                    <a:pt x="103547" y="0"/>
                  </a:lnTo>
                  <a:lnTo>
                    <a:pt x="125570" y="4990"/>
                  </a:lnTo>
                  <a:lnTo>
                    <a:pt x="184096" y="42133"/>
                  </a:lnTo>
                  <a:lnTo>
                    <a:pt x="216519" y="76795"/>
                  </a:lnTo>
                  <a:lnTo>
                    <a:pt x="224912" y="99952"/>
                  </a:lnTo>
                  <a:lnTo>
                    <a:pt x="227150" y="112679"/>
                  </a:lnTo>
                  <a:lnTo>
                    <a:pt x="223398" y="136178"/>
                  </a:lnTo>
                  <a:lnTo>
                    <a:pt x="212761" y="158320"/>
                  </a:lnTo>
                  <a:lnTo>
                    <a:pt x="185873" y="189347"/>
                  </a:lnTo>
                  <a:lnTo>
                    <a:pt x="161768" y="206127"/>
                  </a:lnTo>
                  <a:lnTo>
                    <a:pt x="121890" y="217550"/>
                  </a:lnTo>
                  <a:lnTo>
                    <a:pt x="59258" y="214173"/>
                  </a:lnTo>
                  <a:lnTo>
                    <a:pt x="0" y="211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24852" y="1147606"/>
              <a:ext cx="236137" cy="205797"/>
            </a:xfrm>
            <a:custGeom>
              <a:avLst/>
              <a:gdLst/>
              <a:ahLst/>
              <a:cxnLst/>
              <a:rect l="0" t="0" r="0" b="0"/>
              <a:pathLst>
                <a:path w="236137" h="205797">
                  <a:moveTo>
                    <a:pt x="171479" y="21057"/>
                  </a:moveTo>
                  <a:lnTo>
                    <a:pt x="154711" y="9878"/>
                  </a:lnTo>
                  <a:lnTo>
                    <a:pt x="134001" y="7510"/>
                  </a:lnTo>
                  <a:lnTo>
                    <a:pt x="109199" y="11526"/>
                  </a:lnTo>
                  <a:lnTo>
                    <a:pt x="70098" y="28112"/>
                  </a:lnTo>
                  <a:lnTo>
                    <a:pt x="36936" y="54733"/>
                  </a:lnTo>
                  <a:lnTo>
                    <a:pt x="12942" y="84847"/>
                  </a:lnTo>
                  <a:lnTo>
                    <a:pt x="2362" y="105560"/>
                  </a:lnTo>
                  <a:lnTo>
                    <a:pt x="0" y="126464"/>
                  </a:lnTo>
                  <a:lnTo>
                    <a:pt x="1008" y="136952"/>
                  </a:lnTo>
                  <a:lnTo>
                    <a:pt x="11486" y="157963"/>
                  </a:lnTo>
                  <a:lnTo>
                    <a:pt x="29011" y="177831"/>
                  </a:lnTo>
                  <a:lnTo>
                    <a:pt x="52398" y="194459"/>
                  </a:lnTo>
                  <a:lnTo>
                    <a:pt x="97461" y="205796"/>
                  </a:lnTo>
                  <a:lnTo>
                    <a:pt x="147858" y="203566"/>
                  </a:lnTo>
                  <a:lnTo>
                    <a:pt x="188657" y="189907"/>
                  </a:lnTo>
                  <a:lnTo>
                    <a:pt x="217383" y="171042"/>
                  </a:lnTo>
                  <a:lnTo>
                    <a:pt x="230096" y="154397"/>
                  </a:lnTo>
                  <a:lnTo>
                    <a:pt x="235123" y="145046"/>
                  </a:lnTo>
                  <a:lnTo>
                    <a:pt x="236136" y="134132"/>
                  </a:lnTo>
                  <a:lnTo>
                    <a:pt x="226381" y="96414"/>
                  </a:lnTo>
                  <a:lnTo>
                    <a:pt x="207504" y="56773"/>
                  </a:lnTo>
                  <a:lnTo>
                    <a:pt x="181373" y="24620"/>
                  </a:lnTo>
                  <a:lnTo>
                    <a:pt x="1504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80559" y="1126549"/>
              <a:ext cx="210572" cy="235154"/>
            </a:xfrm>
            <a:custGeom>
              <a:avLst/>
              <a:gdLst/>
              <a:ahLst/>
              <a:cxnLst/>
              <a:rect l="0" t="0" r="0" b="0"/>
              <a:pathLst>
                <a:path w="210572" h="235154">
                  <a:moveTo>
                    <a:pt x="0" y="73699"/>
                  </a:moveTo>
                  <a:lnTo>
                    <a:pt x="24047" y="91680"/>
                  </a:lnTo>
                  <a:lnTo>
                    <a:pt x="44300" y="118021"/>
                  </a:lnTo>
                  <a:lnTo>
                    <a:pt x="69766" y="179178"/>
                  </a:lnTo>
                  <a:lnTo>
                    <a:pt x="87682" y="231652"/>
                  </a:lnTo>
                  <a:lnTo>
                    <a:pt x="86531" y="235153"/>
                  </a:lnTo>
                  <a:lnTo>
                    <a:pt x="82254" y="233978"/>
                  </a:lnTo>
                  <a:lnTo>
                    <a:pt x="69313" y="223313"/>
                  </a:lnTo>
                  <a:lnTo>
                    <a:pt x="50043" y="196408"/>
                  </a:lnTo>
                  <a:lnTo>
                    <a:pt x="37574" y="159320"/>
                  </a:lnTo>
                  <a:lnTo>
                    <a:pt x="34530" y="118696"/>
                  </a:lnTo>
                  <a:lnTo>
                    <a:pt x="37963" y="90968"/>
                  </a:lnTo>
                  <a:lnTo>
                    <a:pt x="49628" y="66166"/>
                  </a:lnTo>
                  <a:lnTo>
                    <a:pt x="75926" y="35592"/>
                  </a:lnTo>
                  <a:lnTo>
                    <a:pt x="98086" y="20498"/>
                  </a:lnTo>
                  <a:lnTo>
                    <a:pt x="143447" y="6593"/>
                  </a:lnTo>
                  <a:lnTo>
                    <a:pt x="195578" y="1302"/>
                  </a:lnTo>
                  <a:lnTo>
                    <a:pt x="2105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38528" y="831751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71671"/>
                  </a:lnTo>
                  <a:lnTo>
                    <a:pt x="9066" y="233692"/>
                  </a:lnTo>
                  <a:lnTo>
                    <a:pt x="10096" y="282412"/>
                  </a:lnTo>
                  <a:lnTo>
                    <a:pt x="11614" y="342871"/>
                  </a:lnTo>
                  <a:lnTo>
                    <a:pt x="18845" y="399873"/>
                  </a:lnTo>
                  <a:lnTo>
                    <a:pt x="20621" y="461783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159585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91130" y="1010735"/>
              <a:ext cx="294798" cy="10530"/>
            </a:xfrm>
            <a:custGeom>
              <a:avLst/>
              <a:gdLst/>
              <a:ahLst/>
              <a:cxnLst/>
              <a:rect l="0" t="0" r="0" b="0"/>
              <a:pathLst>
                <a:path w="294798" h="10530">
                  <a:moveTo>
                    <a:pt x="294797" y="0"/>
                  </a:moveTo>
                  <a:lnTo>
                    <a:pt x="242747" y="0"/>
                  </a:lnTo>
                  <a:lnTo>
                    <a:pt x="183449" y="0"/>
                  </a:lnTo>
                  <a:lnTo>
                    <a:pt x="138854" y="0"/>
                  </a:lnTo>
                  <a:lnTo>
                    <a:pt x="76627" y="1170"/>
                  </a:lnTo>
                  <a:lnTo>
                    <a:pt x="2185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54606" y="1168663"/>
              <a:ext cx="15550" cy="210571"/>
            </a:xfrm>
            <a:custGeom>
              <a:avLst/>
              <a:gdLst/>
              <a:ahLst/>
              <a:cxnLst/>
              <a:rect l="0" t="0" r="0" b="0"/>
              <a:pathLst>
                <a:path w="15550" h="210571">
                  <a:moveTo>
                    <a:pt x="15549" y="0"/>
                  </a:moveTo>
                  <a:lnTo>
                    <a:pt x="6484" y="58617"/>
                  </a:lnTo>
                  <a:lnTo>
                    <a:pt x="0" y="118333"/>
                  </a:lnTo>
                  <a:lnTo>
                    <a:pt x="4028" y="178052"/>
                  </a:lnTo>
                  <a:lnTo>
                    <a:pt x="502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91212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469677" y="1160732"/>
              <a:ext cx="117268" cy="182611"/>
            </a:xfrm>
            <a:custGeom>
              <a:avLst/>
              <a:gdLst/>
              <a:ahLst/>
              <a:cxnLst/>
              <a:rect l="0" t="0" r="0" b="0"/>
              <a:pathLst>
                <a:path w="117268" h="182611">
                  <a:moveTo>
                    <a:pt x="64815" y="0"/>
                  </a:moveTo>
                  <a:lnTo>
                    <a:pt x="19360" y="29343"/>
                  </a:lnTo>
                  <a:lnTo>
                    <a:pt x="11318" y="36243"/>
                  </a:lnTo>
                  <a:lnTo>
                    <a:pt x="2383" y="56389"/>
                  </a:lnTo>
                  <a:lnTo>
                    <a:pt x="0" y="68312"/>
                  </a:lnTo>
                  <a:lnTo>
                    <a:pt x="3591" y="94039"/>
                  </a:lnTo>
                  <a:lnTo>
                    <a:pt x="14157" y="118731"/>
                  </a:lnTo>
                  <a:lnTo>
                    <a:pt x="53922" y="161226"/>
                  </a:lnTo>
                  <a:lnTo>
                    <a:pt x="86843" y="177484"/>
                  </a:lnTo>
                  <a:lnTo>
                    <a:pt x="117267" y="182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154987" y="1066142"/>
              <a:ext cx="141677" cy="39351"/>
            </a:xfrm>
            <a:custGeom>
              <a:avLst/>
              <a:gdLst/>
              <a:ahLst/>
              <a:cxnLst/>
              <a:rect l="0" t="0" r="0" b="0"/>
              <a:pathLst>
                <a:path w="141677" h="39351">
                  <a:moveTo>
                    <a:pt x="141676" y="39350"/>
                  </a:moveTo>
                  <a:lnTo>
                    <a:pt x="124908" y="22582"/>
                  </a:lnTo>
                  <a:lnTo>
                    <a:pt x="86534" y="6566"/>
                  </a:lnTo>
                  <a:lnTo>
                    <a:pt x="38120" y="0"/>
                  </a:lnTo>
                  <a:lnTo>
                    <a:pt x="0" y="7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65950" y="1215074"/>
              <a:ext cx="194165" cy="192884"/>
            </a:xfrm>
            <a:custGeom>
              <a:avLst/>
              <a:gdLst/>
              <a:ahLst/>
              <a:cxnLst/>
              <a:rect l="0" t="0" r="0" b="0"/>
              <a:pathLst>
                <a:path w="194165" h="192884">
                  <a:moveTo>
                    <a:pt x="0" y="0"/>
                  </a:moveTo>
                  <a:lnTo>
                    <a:pt x="23596" y="13432"/>
                  </a:lnTo>
                  <a:lnTo>
                    <a:pt x="85065" y="41105"/>
                  </a:lnTo>
                  <a:lnTo>
                    <a:pt x="126895" y="61256"/>
                  </a:lnTo>
                  <a:lnTo>
                    <a:pt x="180825" y="104316"/>
                  </a:lnTo>
                  <a:lnTo>
                    <a:pt x="188688" y="113735"/>
                  </a:lnTo>
                  <a:lnTo>
                    <a:pt x="192760" y="123524"/>
                  </a:lnTo>
                  <a:lnTo>
                    <a:pt x="194164" y="143759"/>
                  </a:lnTo>
                  <a:lnTo>
                    <a:pt x="187770" y="161331"/>
                  </a:lnTo>
                  <a:lnTo>
                    <a:pt x="182789" y="169293"/>
                  </a:lnTo>
                  <a:lnTo>
                    <a:pt x="167895" y="181258"/>
                  </a:lnTo>
                  <a:lnTo>
                    <a:pt x="159011" y="186087"/>
                  </a:lnTo>
                  <a:lnTo>
                    <a:pt x="118560" y="192883"/>
                  </a:lnTo>
                  <a:lnTo>
                    <a:pt x="69301" y="186774"/>
                  </a:lnTo>
                  <a:lnTo>
                    <a:pt x="63327" y="184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054929" y="2085875"/>
            <a:ext cx="5570965" cy="935804"/>
            <a:chOff x="1054929" y="2085875"/>
            <a:chExt cx="5570965" cy="935804"/>
          </a:xfrm>
        </p:grpSpPr>
        <p:sp>
          <p:nvSpPr>
            <p:cNvPr id="31" name="Freeform 30"/>
            <p:cNvSpPr/>
            <p:nvPr/>
          </p:nvSpPr>
          <p:spPr>
            <a:xfrm>
              <a:off x="1054929" y="2105699"/>
              <a:ext cx="587463" cy="784396"/>
            </a:xfrm>
            <a:custGeom>
              <a:avLst/>
              <a:gdLst/>
              <a:ahLst/>
              <a:cxnLst/>
              <a:rect l="0" t="0" r="0" b="0"/>
              <a:pathLst>
                <a:path w="587463" h="784396">
                  <a:moveTo>
                    <a:pt x="71620" y="10528"/>
                  </a:moveTo>
                  <a:lnTo>
                    <a:pt x="60167" y="59459"/>
                  </a:lnTo>
                  <a:lnTo>
                    <a:pt x="46871" y="113001"/>
                  </a:lnTo>
                  <a:lnTo>
                    <a:pt x="32979" y="162051"/>
                  </a:lnTo>
                  <a:lnTo>
                    <a:pt x="22476" y="219461"/>
                  </a:lnTo>
                  <a:lnTo>
                    <a:pt x="8447" y="282560"/>
                  </a:lnTo>
                  <a:lnTo>
                    <a:pt x="0" y="345673"/>
                  </a:lnTo>
                  <a:lnTo>
                    <a:pt x="5567" y="406060"/>
                  </a:lnTo>
                  <a:lnTo>
                    <a:pt x="8765" y="452417"/>
                  </a:lnTo>
                  <a:lnTo>
                    <a:pt x="16601" y="512945"/>
                  </a:lnTo>
                  <a:lnTo>
                    <a:pt x="32849" y="573978"/>
                  </a:lnTo>
                  <a:lnTo>
                    <a:pt x="57805" y="631040"/>
                  </a:lnTo>
                  <a:lnTo>
                    <a:pt x="89659" y="684264"/>
                  </a:lnTo>
                  <a:lnTo>
                    <a:pt x="131324" y="747516"/>
                  </a:lnTo>
                  <a:lnTo>
                    <a:pt x="157940" y="773517"/>
                  </a:lnTo>
                  <a:lnTo>
                    <a:pt x="184074" y="782473"/>
                  </a:lnTo>
                  <a:lnTo>
                    <a:pt x="228552" y="784395"/>
                  </a:lnTo>
                  <a:lnTo>
                    <a:pt x="291092" y="768975"/>
                  </a:lnTo>
                  <a:lnTo>
                    <a:pt x="350195" y="750634"/>
                  </a:lnTo>
                  <a:lnTo>
                    <a:pt x="407782" y="718933"/>
                  </a:lnTo>
                  <a:lnTo>
                    <a:pt x="442092" y="682864"/>
                  </a:lnTo>
                  <a:lnTo>
                    <a:pt x="485606" y="621051"/>
                  </a:lnTo>
                  <a:lnTo>
                    <a:pt x="510671" y="575922"/>
                  </a:lnTo>
                  <a:lnTo>
                    <a:pt x="532822" y="522294"/>
                  </a:lnTo>
                  <a:lnTo>
                    <a:pt x="551323" y="466641"/>
                  </a:lnTo>
                  <a:lnTo>
                    <a:pt x="566242" y="410587"/>
                  </a:lnTo>
                  <a:lnTo>
                    <a:pt x="580454" y="354455"/>
                  </a:lnTo>
                  <a:lnTo>
                    <a:pt x="586121" y="298306"/>
                  </a:lnTo>
                  <a:lnTo>
                    <a:pt x="587241" y="242155"/>
                  </a:lnTo>
                  <a:lnTo>
                    <a:pt x="587462" y="186003"/>
                  </a:lnTo>
                  <a:lnTo>
                    <a:pt x="586336" y="131021"/>
                  </a:lnTo>
                  <a:lnTo>
                    <a:pt x="572861" y="74316"/>
                  </a:lnTo>
                  <a:lnTo>
                    <a:pt x="558969" y="24258"/>
                  </a:lnTo>
                  <a:lnTo>
                    <a:pt x="555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47074" y="2474197"/>
              <a:ext cx="253882" cy="315196"/>
            </a:xfrm>
            <a:custGeom>
              <a:avLst/>
              <a:gdLst/>
              <a:ahLst/>
              <a:cxnLst/>
              <a:rect l="0" t="0" r="0" b="0"/>
              <a:pathLst>
                <a:path w="253882" h="315196">
                  <a:moveTo>
                    <a:pt x="190169" y="0"/>
                  </a:moveTo>
                  <a:lnTo>
                    <a:pt x="155271" y="29308"/>
                  </a:lnTo>
                  <a:lnTo>
                    <a:pt x="102385" y="54999"/>
                  </a:lnTo>
                  <a:lnTo>
                    <a:pt x="43688" y="88047"/>
                  </a:lnTo>
                  <a:lnTo>
                    <a:pt x="13797" y="110056"/>
                  </a:lnTo>
                  <a:lnTo>
                    <a:pt x="1427" y="128462"/>
                  </a:lnTo>
                  <a:lnTo>
                    <a:pt x="0" y="137114"/>
                  </a:lnTo>
                  <a:lnTo>
                    <a:pt x="1389" y="145221"/>
                  </a:lnTo>
                  <a:lnTo>
                    <a:pt x="4654" y="152966"/>
                  </a:lnTo>
                  <a:lnTo>
                    <a:pt x="20760" y="167810"/>
                  </a:lnTo>
                  <a:lnTo>
                    <a:pt x="31606" y="175044"/>
                  </a:lnTo>
                  <a:lnTo>
                    <a:pt x="74817" y="185226"/>
                  </a:lnTo>
                  <a:lnTo>
                    <a:pt x="133415" y="189835"/>
                  </a:lnTo>
                  <a:lnTo>
                    <a:pt x="186931" y="200798"/>
                  </a:lnTo>
                  <a:lnTo>
                    <a:pt x="208617" y="208566"/>
                  </a:lnTo>
                  <a:lnTo>
                    <a:pt x="249025" y="239306"/>
                  </a:lnTo>
                  <a:lnTo>
                    <a:pt x="252803" y="248444"/>
                  </a:lnTo>
                  <a:lnTo>
                    <a:pt x="253881" y="271077"/>
                  </a:lnTo>
                  <a:lnTo>
                    <a:pt x="249021" y="281323"/>
                  </a:lnTo>
                  <a:lnTo>
                    <a:pt x="231144" y="298948"/>
                  </a:lnTo>
                  <a:lnTo>
                    <a:pt x="204480" y="308340"/>
                  </a:lnTo>
                  <a:lnTo>
                    <a:pt x="153465" y="313628"/>
                  </a:lnTo>
                  <a:lnTo>
                    <a:pt x="100135" y="315195"/>
                  </a:lnTo>
                  <a:lnTo>
                    <a:pt x="45783" y="310135"/>
                  </a:lnTo>
                  <a:lnTo>
                    <a:pt x="65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26756" y="2621595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16227" y="2484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63626" y="2556441"/>
              <a:ext cx="185404" cy="152969"/>
            </a:xfrm>
            <a:custGeom>
              <a:avLst/>
              <a:gdLst/>
              <a:ahLst/>
              <a:cxnLst/>
              <a:rect l="0" t="0" r="0" b="0"/>
              <a:pathLst>
                <a:path w="185404" h="152969">
                  <a:moveTo>
                    <a:pt x="0" y="65154"/>
                  </a:moveTo>
                  <a:lnTo>
                    <a:pt x="17959" y="128582"/>
                  </a:lnTo>
                  <a:lnTo>
                    <a:pt x="24750" y="149497"/>
                  </a:lnTo>
                  <a:lnTo>
                    <a:pt x="24689" y="152968"/>
                  </a:lnTo>
                  <a:lnTo>
                    <a:pt x="22309" y="151773"/>
                  </a:lnTo>
                  <a:lnTo>
                    <a:pt x="18382" y="147467"/>
                  </a:lnTo>
                  <a:lnTo>
                    <a:pt x="7266" y="113460"/>
                  </a:lnTo>
                  <a:lnTo>
                    <a:pt x="7743" y="66339"/>
                  </a:lnTo>
                  <a:lnTo>
                    <a:pt x="20882" y="26511"/>
                  </a:lnTo>
                  <a:lnTo>
                    <a:pt x="36187" y="9765"/>
                  </a:lnTo>
                  <a:lnTo>
                    <a:pt x="45182" y="3662"/>
                  </a:lnTo>
                  <a:lnTo>
                    <a:pt x="70774" y="0"/>
                  </a:lnTo>
                  <a:lnTo>
                    <a:pt x="99306" y="3442"/>
                  </a:lnTo>
                  <a:lnTo>
                    <a:pt x="123685" y="12770"/>
                  </a:lnTo>
                  <a:lnTo>
                    <a:pt x="151551" y="36765"/>
                  </a:lnTo>
                  <a:lnTo>
                    <a:pt x="174626" y="66102"/>
                  </a:lnTo>
                  <a:lnTo>
                    <a:pt x="182897" y="89752"/>
                  </a:lnTo>
                  <a:lnTo>
                    <a:pt x="185403" y="113521"/>
                  </a:lnTo>
                  <a:lnTo>
                    <a:pt x="178985" y="149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79440" y="2552472"/>
              <a:ext cx="314883" cy="416565"/>
            </a:xfrm>
            <a:custGeom>
              <a:avLst/>
              <a:gdLst/>
              <a:ahLst/>
              <a:cxnLst/>
              <a:rect l="0" t="0" r="0" b="0"/>
              <a:pathLst>
                <a:path w="314883" h="416565">
                  <a:moveTo>
                    <a:pt x="189513" y="111237"/>
                  </a:moveTo>
                  <a:lnTo>
                    <a:pt x="243388" y="92109"/>
                  </a:lnTo>
                  <a:lnTo>
                    <a:pt x="294960" y="61434"/>
                  </a:lnTo>
                  <a:lnTo>
                    <a:pt x="299586" y="53469"/>
                  </a:lnTo>
                  <a:lnTo>
                    <a:pt x="300329" y="44649"/>
                  </a:lnTo>
                  <a:lnTo>
                    <a:pt x="294917" y="26660"/>
                  </a:lnTo>
                  <a:lnTo>
                    <a:pt x="284712" y="10867"/>
                  </a:lnTo>
                  <a:lnTo>
                    <a:pt x="276376" y="5719"/>
                  </a:lnTo>
                  <a:lnTo>
                    <a:pt x="254635" y="0"/>
                  </a:lnTo>
                  <a:lnTo>
                    <a:pt x="221677" y="2369"/>
                  </a:lnTo>
                  <a:lnTo>
                    <a:pt x="180269" y="14820"/>
                  </a:lnTo>
                  <a:lnTo>
                    <a:pt x="155838" y="33276"/>
                  </a:lnTo>
                  <a:lnTo>
                    <a:pt x="141011" y="50852"/>
                  </a:lnTo>
                  <a:lnTo>
                    <a:pt x="135981" y="73481"/>
                  </a:lnTo>
                  <a:lnTo>
                    <a:pt x="138815" y="96796"/>
                  </a:lnTo>
                  <a:lnTo>
                    <a:pt x="147873" y="114958"/>
                  </a:lnTo>
                  <a:lnTo>
                    <a:pt x="155904" y="120737"/>
                  </a:lnTo>
                  <a:lnTo>
                    <a:pt x="177305" y="127158"/>
                  </a:lnTo>
                  <a:lnTo>
                    <a:pt x="210072" y="125183"/>
                  </a:lnTo>
                  <a:lnTo>
                    <a:pt x="242008" y="111600"/>
                  </a:lnTo>
                  <a:lnTo>
                    <a:pt x="256908" y="96191"/>
                  </a:lnTo>
                  <a:lnTo>
                    <a:pt x="262519" y="87168"/>
                  </a:lnTo>
                  <a:lnTo>
                    <a:pt x="267429" y="84663"/>
                  </a:lnTo>
                  <a:lnTo>
                    <a:pt x="271873" y="86502"/>
                  </a:lnTo>
                  <a:lnTo>
                    <a:pt x="276005" y="91238"/>
                  </a:lnTo>
                  <a:lnTo>
                    <a:pt x="280596" y="108978"/>
                  </a:lnTo>
                  <a:lnTo>
                    <a:pt x="289133" y="164083"/>
                  </a:lnTo>
                  <a:lnTo>
                    <a:pt x="303254" y="222888"/>
                  </a:lnTo>
                  <a:lnTo>
                    <a:pt x="314544" y="251327"/>
                  </a:lnTo>
                  <a:lnTo>
                    <a:pt x="314882" y="279565"/>
                  </a:lnTo>
                  <a:lnTo>
                    <a:pt x="301625" y="330231"/>
                  </a:lnTo>
                  <a:lnTo>
                    <a:pt x="295840" y="339121"/>
                  </a:lnTo>
                  <a:lnTo>
                    <a:pt x="280053" y="352119"/>
                  </a:lnTo>
                  <a:lnTo>
                    <a:pt x="245846" y="366014"/>
                  </a:lnTo>
                  <a:lnTo>
                    <a:pt x="186299" y="373953"/>
                  </a:lnTo>
                  <a:lnTo>
                    <a:pt x="132076" y="385574"/>
                  </a:lnTo>
                  <a:lnTo>
                    <a:pt x="82807" y="395683"/>
                  </a:lnTo>
                  <a:lnTo>
                    <a:pt x="24936" y="409580"/>
                  </a:lnTo>
                  <a:lnTo>
                    <a:pt x="0" y="416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61235" y="2197583"/>
              <a:ext cx="328942" cy="484433"/>
            </a:xfrm>
            <a:custGeom>
              <a:avLst/>
              <a:gdLst/>
              <a:ahLst/>
              <a:cxnLst/>
              <a:rect l="0" t="0" r="0" b="0"/>
              <a:pathLst>
                <a:path w="328942" h="484433">
                  <a:moveTo>
                    <a:pt x="328941" y="66043"/>
                  </a:moveTo>
                  <a:lnTo>
                    <a:pt x="319366" y="41997"/>
                  </a:lnTo>
                  <a:lnTo>
                    <a:pt x="308698" y="27670"/>
                  </a:lnTo>
                  <a:lnTo>
                    <a:pt x="283948" y="12040"/>
                  </a:lnTo>
                  <a:lnTo>
                    <a:pt x="248799" y="0"/>
                  </a:lnTo>
                  <a:lnTo>
                    <a:pt x="208749" y="202"/>
                  </a:lnTo>
                  <a:lnTo>
                    <a:pt x="153294" y="11920"/>
                  </a:lnTo>
                  <a:lnTo>
                    <a:pt x="100399" y="35552"/>
                  </a:lnTo>
                  <a:lnTo>
                    <a:pt x="76458" y="52492"/>
                  </a:lnTo>
                  <a:lnTo>
                    <a:pt x="39012" y="94914"/>
                  </a:lnTo>
                  <a:lnTo>
                    <a:pt x="7332" y="155411"/>
                  </a:lnTo>
                  <a:lnTo>
                    <a:pt x="0" y="180632"/>
                  </a:lnTo>
                  <a:lnTo>
                    <a:pt x="2450" y="224648"/>
                  </a:lnTo>
                  <a:lnTo>
                    <a:pt x="10585" y="283313"/>
                  </a:lnTo>
                  <a:lnTo>
                    <a:pt x="23813" y="336948"/>
                  </a:lnTo>
                  <a:lnTo>
                    <a:pt x="43281" y="381338"/>
                  </a:lnTo>
                  <a:lnTo>
                    <a:pt x="83462" y="439431"/>
                  </a:lnTo>
                  <a:lnTo>
                    <a:pt x="127030" y="468046"/>
                  </a:lnTo>
                  <a:lnTo>
                    <a:pt x="161101" y="480993"/>
                  </a:lnTo>
                  <a:lnTo>
                    <a:pt x="186885" y="484432"/>
                  </a:lnTo>
                  <a:lnTo>
                    <a:pt x="213942" y="476602"/>
                  </a:lnTo>
                  <a:lnTo>
                    <a:pt x="263851" y="442979"/>
                  </a:lnTo>
                  <a:lnTo>
                    <a:pt x="306707" y="380699"/>
                  </a:lnTo>
                  <a:lnTo>
                    <a:pt x="328941" y="339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21761" y="2411026"/>
              <a:ext cx="105286" cy="171871"/>
            </a:xfrm>
            <a:custGeom>
              <a:avLst/>
              <a:gdLst/>
              <a:ahLst/>
              <a:cxnLst/>
              <a:rect l="0" t="0" r="0" b="0"/>
              <a:pathLst>
                <a:path w="105286" h="171871">
                  <a:moveTo>
                    <a:pt x="0" y="63171"/>
                  </a:moveTo>
                  <a:lnTo>
                    <a:pt x="11179" y="74349"/>
                  </a:lnTo>
                  <a:lnTo>
                    <a:pt x="34844" y="136388"/>
                  </a:lnTo>
                  <a:lnTo>
                    <a:pt x="45549" y="168313"/>
                  </a:lnTo>
                  <a:lnTo>
                    <a:pt x="45574" y="171870"/>
                  </a:lnTo>
                  <a:lnTo>
                    <a:pt x="43251" y="170732"/>
                  </a:lnTo>
                  <a:lnTo>
                    <a:pt x="35600" y="160108"/>
                  </a:lnTo>
                  <a:lnTo>
                    <a:pt x="25887" y="133227"/>
                  </a:lnTo>
                  <a:lnTo>
                    <a:pt x="22011" y="82814"/>
                  </a:lnTo>
                  <a:lnTo>
                    <a:pt x="23821" y="56693"/>
                  </a:lnTo>
                  <a:lnTo>
                    <a:pt x="32424" y="33386"/>
                  </a:lnTo>
                  <a:lnTo>
                    <a:pt x="47166" y="17567"/>
                  </a:lnTo>
                  <a:lnTo>
                    <a:pt x="65417" y="780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99052" y="2432082"/>
              <a:ext cx="176143" cy="174743"/>
            </a:xfrm>
            <a:custGeom>
              <a:avLst/>
              <a:gdLst/>
              <a:ahLst/>
              <a:cxnLst/>
              <a:rect l="0" t="0" r="0" b="0"/>
              <a:pathLst>
                <a:path w="176143" h="174743">
                  <a:moveTo>
                    <a:pt x="138564" y="10529"/>
                  </a:moveTo>
                  <a:lnTo>
                    <a:pt x="98877" y="12869"/>
                  </a:lnTo>
                  <a:lnTo>
                    <a:pt x="44127" y="34248"/>
                  </a:lnTo>
                  <a:lnTo>
                    <a:pt x="26012" y="47977"/>
                  </a:lnTo>
                  <a:lnTo>
                    <a:pt x="11332" y="66947"/>
                  </a:lnTo>
                  <a:lnTo>
                    <a:pt x="908" y="90976"/>
                  </a:lnTo>
                  <a:lnTo>
                    <a:pt x="0" y="101595"/>
                  </a:lnTo>
                  <a:lnTo>
                    <a:pt x="5230" y="119633"/>
                  </a:lnTo>
                  <a:lnTo>
                    <a:pt x="21329" y="142942"/>
                  </a:lnTo>
                  <a:lnTo>
                    <a:pt x="52095" y="164666"/>
                  </a:lnTo>
                  <a:lnTo>
                    <a:pt x="96436" y="174742"/>
                  </a:lnTo>
                  <a:lnTo>
                    <a:pt x="123350" y="170860"/>
                  </a:lnTo>
                  <a:lnTo>
                    <a:pt x="145840" y="160166"/>
                  </a:lnTo>
                  <a:lnTo>
                    <a:pt x="163635" y="143715"/>
                  </a:lnTo>
                  <a:lnTo>
                    <a:pt x="173103" y="121585"/>
                  </a:lnTo>
                  <a:lnTo>
                    <a:pt x="176142" y="97322"/>
                  </a:lnTo>
                  <a:lnTo>
                    <a:pt x="173593" y="74840"/>
                  </a:lnTo>
                  <a:lnTo>
                    <a:pt x="159992" y="42452"/>
                  </a:lnTo>
                  <a:lnTo>
                    <a:pt x="1280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53430" y="2411026"/>
              <a:ext cx="157928" cy="206266"/>
            </a:xfrm>
            <a:custGeom>
              <a:avLst/>
              <a:gdLst/>
              <a:ahLst/>
              <a:cxnLst/>
              <a:rect l="0" t="0" r="0" b="0"/>
              <a:pathLst>
                <a:path w="157928" h="206266">
                  <a:moveTo>
                    <a:pt x="157927" y="0"/>
                  </a:moveTo>
                  <a:lnTo>
                    <a:pt x="99310" y="0"/>
                  </a:lnTo>
                  <a:lnTo>
                    <a:pt x="42713" y="19786"/>
                  </a:lnTo>
                  <a:lnTo>
                    <a:pt x="31985" y="23719"/>
                  </a:lnTo>
                  <a:lnTo>
                    <a:pt x="16945" y="37448"/>
                  </a:lnTo>
                  <a:lnTo>
                    <a:pt x="11297" y="46022"/>
                  </a:lnTo>
                  <a:lnTo>
                    <a:pt x="9871" y="54078"/>
                  </a:lnTo>
                  <a:lnTo>
                    <a:pt x="11260" y="61788"/>
                  </a:lnTo>
                  <a:lnTo>
                    <a:pt x="14525" y="69268"/>
                  </a:lnTo>
                  <a:lnTo>
                    <a:pt x="27512" y="80698"/>
                  </a:lnTo>
                  <a:lnTo>
                    <a:pt x="35889" y="85384"/>
                  </a:lnTo>
                  <a:lnTo>
                    <a:pt x="89021" y="94074"/>
                  </a:lnTo>
                  <a:lnTo>
                    <a:pt x="123472" y="103783"/>
                  </a:lnTo>
                  <a:lnTo>
                    <a:pt x="141054" y="114756"/>
                  </a:lnTo>
                  <a:lnTo>
                    <a:pt x="144339" y="122127"/>
                  </a:lnTo>
                  <a:lnTo>
                    <a:pt x="144189" y="130551"/>
                  </a:lnTo>
                  <a:lnTo>
                    <a:pt x="141749" y="139676"/>
                  </a:lnTo>
                  <a:lnTo>
                    <a:pt x="121548" y="169287"/>
                  </a:lnTo>
                  <a:lnTo>
                    <a:pt x="93336" y="194698"/>
                  </a:lnTo>
                  <a:lnTo>
                    <a:pt x="66829" y="203515"/>
                  </a:lnTo>
                  <a:lnTo>
                    <a:pt x="39060" y="20626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63806" y="2389969"/>
              <a:ext cx="189119" cy="200042"/>
            </a:xfrm>
            <a:custGeom>
              <a:avLst/>
              <a:gdLst/>
              <a:ahLst/>
              <a:cxnLst/>
              <a:rect l="0" t="0" r="0" b="0"/>
              <a:pathLst>
                <a:path w="189119" h="200042">
                  <a:moveTo>
                    <a:pt x="147593" y="0"/>
                  </a:moveTo>
                  <a:lnTo>
                    <a:pt x="109075" y="2339"/>
                  </a:lnTo>
                  <a:lnTo>
                    <a:pt x="52074" y="35916"/>
                  </a:lnTo>
                  <a:lnTo>
                    <a:pt x="5682" y="70298"/>
                  </a:lnTo>
                  <a:lnTo>
                    <a:pt x="1513" y="78450"/>
                  </a:lnTo>
                  <a:lnTo>
                    <a:pt x="0" y="96868"/>
                  </a:lnTo>
                  <a:lnTo>
                    <a:pt x="3574" y="102013"/>
                  </a:lnTo>
                  <a:lnTo>
                    <a:pt x="9466" y="104273"/>
                  </a:lnTo>
                  <a:lnTo>
                    <a:pt x="70868" y="105151"/>
                  </a:lnTo>
                  <a:lnTo>
                    <a:pt x="119530" y="106415"/>
                  </a:lnTo>
                  <a:lnTo>
                    <a:pt x="161765" y="114848"/>
                  </a:lnTo>
                  <a:lnTo>
                    <a:pt x="181577" y="125523"/>
                  </a:lnTo>
                  <a:lnTo>
                    <a:pt x="186627" y="133985"/>
                  </a:lnTo>
                  <a:lnTo>
                    <a:pt x="189118" y="155865"/>
                  </a:lnTo>
                  <a:lnTo>
                    <a:pt x="184635" y="165911"/>
                  </a:lnTo>
                  <a:lnTo>
                    <a:pt x="167176" y="183312"/>
                  </a:lnTo>
                  <a:lnTo>
                    <a:pt x="143818" y="192606"/>
                  </a:lnTo>
                  <a:lnTo>
                    <a:pt x="81585" y="199062"/>
                  </a:lnTo>
                  <a:lnTo>
                    <a:pt x="6336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77987" y="2221513"/>
              <a:ext cx="28293" cy="379026"/>
            </a:xfrm>
            <a:custGeom>
              <a:avLst/>
              <a:gdLst/>
              <a:ahLst/>
              <a:cxnLst/>
              <a:rect l="0" t="0" r="0" b="0"/>
              <a:pathLst>
                <a:path w="28293" h="379026">
                  <a:moveTo>
                    <a:pt x="7236" y="0"/>
                  </a:moveTo>
                  <a:lnTo>
                    <a:pt x="0" y="28725"/>
                  </a:lnTo>
                  <a:lnTo>
                    <a:pt x="477" y="88992"/>
                  </a:lnTo>
                  <a:lnTo>
                    <a:pt x="8353" y="137112"/>
                  </a:lnTo>
                  <a:lnTo>
                    <a:pt x="14975" y="193874"/>
                  </a:lnTo>
                  <a:lnTo>
                    <a:pt x="22803" y="249385"/>
                  </a:lnTo>
                  <a:lnTo>
                    <a:pt x="26666" y="300059"/>
                  </a:lnTo>
                  <a:lnTo>
                    <a:pt x="27971" y="358575"/>
                  </a:lnTo>
                  <a:lnTo>
                    <a:pt x="28292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22010" y="2085875"/>
              <a:ext cx="464080" cy="283037"/>
            </a:xfrm>
            <a:custGeom>
              <a:avLst/>
              <a:gdLst/>
              <a:ahLst/>
              <a:cxnLst/>
              <a:rect l="0" t="0" r="0" b="0"/>
              <a:pathLst>
                <a:path w="464080" h="283037">
                  <a:moveTo>
                    <a:pt x="0" y="135638"/>
                  </a:moveTo>
                  <a:lnTo>
                    <a:pt x="5590" y="118870"/>
                  </a:lnTo>
                  <a:lnTo>
                    <a:pt x="17692" y="104399"/>
                  </a:lnTo>
                  <a:lnTo>
                    <a:pt x="72520" y="69003"/>
                  </a:lnTo>
                  <a:lnTo>
                    <a:pt x="126802" y="40890"/>
                  </a:lnTo>
                  <a:lnTo>
                    <a:pt x="188175" y="12807"/>
                  </a:lnTo>
                  <a:lnTo>
                    <a:pt x="239290" y="2927"/>
                  </a:lnTo>
                  <a:lnTo>
                    <a:pt x="291480" y="0"/>
                  </a:lnTo>
                  <a:lnTo>
                    <a:pt x="332810" y="4722"/>
                  </a:lnTo>
                  <a:lnTo>
                    <a:pt x="385451" y="25203"/>
                  </a:lnTo>
                  <a:lnTo>
                    <a:pt x="436068" y="58675"/>
                  </a:lnTo>
                  <a:lnTo>
                    <a:pt x="458969" y="85148"/>
                  </a:lnTo>
                  <a:lnTo>
                    <a:pt x="464079" y="111248"/>
                  </a:lnTo>
                  <a:lnTo>
                    <a:pt x="461281" y="140005"/>
                  </a:lnTo>
                  <a:lnTo>
                    <a:pt x="440421" y="190183"/>
                  </a:lnTo>
                  <a:lnTo>
                    <a:pt x="413770" y="233629"/>
                  </a:lnTo>
                  <a:lnTo>
                    <a:pt x="381782" y="257349"/>
                  </a:lnTo>
                  <a:lnTo>
                    <a:pt x="342668" y="273606"/>
                  </a:lnTo>
                  <a:lnTo>
                    <a:pt x="288700" y="281174"/>
                  </a:lnTo>
                  <a:lnTo>
                    <a:pt x="242156" y="283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01036" y="2347854"/>
              <a:ext cx="147400" cy="262096"/>
            </a:xfrm>
            <a:custGeom>
              <a:avLst/>
              <a:gdLst/>
              <a:ahLst/>
              <a:cxnLst/>
              <a:rect l="0" t="0" r="0" b="0"/>
              <a:pathLst>
                <a:path w="147400" h="262096">
                  <a:moveTo>
                    <a:pt x="0" y="84228"/>
                  </a:moveTo>
                  <a:lnTo>
                    <a:pt x="0" y="133159"/>
                  </a:lnTo>
                  <a:lnTo>
                    <a:pt x="2340" y="162128"/>
                  </a:lnTo>
                  <a:lnTo>
                    <a:pt x="23719" y="220265"/>
                  </a:lnTo>
                  <a:lnTo>
                    <a:pt x="29255" y="258027"/>
                  </a:lnTo>
                  <a:lnTo>
                    <a:pt x="28862" y="262095"/>
                  </a:lnTo>
                  <a:lnTo>
                    <a:pt x="27430" y="260128"/>
                  </a:lnTo>
                  <a:lnTo>
                    <a:pt x="23889" y="245464"/>
                  </a:lnTo>
                  <a:lnTo>
                    <a:pt x="21617" y="194803"/>
                  </a:lnTo>
                  <a:lnTo>
                    <a:pt x="26757" y="139995"/>
                  </a:lnTo>
                  <a:lnTo>
                    <a:pt x="40207" y="89308"/>
                  </a:lnTo>
                  <a:lnTo>
                    <a:pt x="64181" y="54340"/>
                  </a:lnTo>
                  <a:lnTo>
                    <a:pt x="91446" y="2490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45074" y="2429310"/>
              <a:ext cx="206475" cy="205070"/>
            </a:xfrm>
            <a:custGeom>
              <a:avLst/>
              <a:gdLst/>
              <a:ahLst/>
              <a:cxnLst/>
              <a:rect l="0" t="0" r="0" b="0"/>
              <a:pathLst>
                <a:path w="206475" h="205070">
                  <a:moveTo>
                    <a:pt x="140232" y="13301"/>
                  </a:moveTo>
                  <a:lnTo>
                    <a:pt x="129054" y="2123"/>
                  </a:lnTo>
                  <a:lnTo>
                    <a:pt x="122251" y="0"/>
                  </a:lnTo>
                  <a:lnTo>
                    <a:pt x="105334" y="760"/>
                  </a:lnTo>
                  <a:lnTo>
                    <a:pt x="89237" y="8117"/>
                  </a:lnTo>
                  <a:lnTo>
                    <a:pt x="38553" y="52218"/>
                  </a:lnTo>
                  <a:lnTo>
                    <a:pt x="11569" y="88449"/>
                  </a:lnTo>
                  <a:lnTo>
                    <a:pt x="1940" y="108701"/>
                  </a:lnTo>
                  <a:lnTo>
                    <a:pt x="0" y="132520"/>
                  </a:lnTo>
                  <a:lnTo>
                    <a:pt x="1120" y="145423"/>
                  </a:lnTo>
                  <a:lnTo>
                    <a:pt x="11724" y="169118"/>
                  </a:lnTo>
                  <a:lnTo>
                    <a:pt x="19465" y="180350"/>
                  </a:lnTo>
                  <a:lnTo>
                    <a:pt x="40544" y="195950"/>
                  </a:lnTo>
                  <a:lnTo>
                    <a:pt x="52716" y="201747"/>
                  </a:lnTo>
                  <a:lnTo>
                    <a:pt x="78719" y="205069"/>
                  </a:lnTo>
                  <a:lnTo>
                    <a:pt x="104704" y="201477"/>
                  </a:lnTo>
                  <a:lnTo>
                    <a:pt x="139064" y="185130"/>
                  </a:lnTo>
                  <a:lnTo>
                    <a:pt x="178996" y="148758"/>
                  </a:lnTo>
                  <a:lnTo>
                    <a:pt x="199291" y="118167"/>
                  </a:lnTo>
                  <a:lnTo>
                    <a:pt x="204171" y="107778"/>
                  </a:lnTo>
                  <a:lnTo>
                    <a:pt x="206474" y="86876"/>
                  </a:lnTo>
                  <a:lnTo>
                    <a:pt x="198420" y="44862"/>
                  </a:lnTo>
                  <a:lnTo>
                    <a:pt x="185980" y="26938"/>
                  </a:lnTo>
                  <a:lnTo>
                    <a:pt x="177750" y="18883"/>
                  </a:lnTo>
                  <a:lnTo>
                    <a:pt x="167583" y="14683"/>
                  </a:lnTo>
                  <a:lnTo>
                    <a:pt x="108646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17937" y="2206986"/>
              <a:ext cx="162167" cy="456387"/>
            </a:xfrm>
            <a:custGeom>
              <a:avLst/>
              <a:gdLst/>
              <a:ahLst/>
              <a:cxnLst/>
              <a:rect l="0" t="0" r="0" b="0"/>
              <a:pathLst>
                <a:path w="162167" h="456387">
                  <a:moveTo>
                    <a:pt x="98996" y="256682"/>
                  </a:moveTo>
                  <a:lnTo>
                    <a:pt x="76639" y="256682"/>
                  </a:lnTo>
                  <a:lnTo>
                    <a:pt x="59423" y="262921"/>
                  </a:lnTo>
                  <a:lnTo>
                    <a:pt x="29308" y="285990"/>
                  </a:lnTo>
                  <a:lnTo>
                    <a:pt x="13486" y="317358"/>
                  </a:lnTo>
                  <a:lnTo>
                    <a:pt x="0" y="368710"/>
                  </a:lnTo>
                  <a:lnTo>
                    <a:pt x="9039" y="430229"/>
                  </a:lnTo>
                  <a:lnTo>
                    <a:pt x="14458" y="440230"/>
                  </a:lnTo>
                  <a:lnTo>
                    <a:pt x="29838" y="454462"/>
                  </a:lnTo>
                  <a:lnTo>
                    <a:pt x="37682" y="456386"/>
                  </a:lnTo>
                  <a:lnTo>
                    <a:pt x="45252" y="455329"/>
                  </a:lnTo>
                  <a:lnTo>
                    <a:pt x="59901" y="447915"/>
                  </a:lnTo>
                  <a:lnTo>
                    <a:pt x="95421" y="417421"/>
                  </a:lnTo>
                  <a:lnTo>
                    <a:pt x="115144" y="374264"/>
                  </a:lnTo>
                  <a:lnTo>
                    <a:pt x="133906" y="320086"/>
                  </a:lnTo>
                  <a:lnTo>
                    <a:pt x="139686" y="259804"/>
                  </a:lnTo>
                  <a:lnTo>
                    <a:pt x="140688" y="201845"/>
                  </a:lnTo>
                  <a:lnTo>
                    <a:pt x="139814" y="140218"/>
                  </a:lnTo>
                  <a:lnTo>
                    <a:pt x="132667" y="79844"/>
                  </a:lnTo>
                  <a:lnTo>
                    <a:pt x="119771" y="19457"/>
                  </a:lnTo>
                  <a:lnTo>
                    <a:pt x="116356" y="7285"/>
                  </a:lnTo>
                  <a:lnTo>
                    <a:pt x="110569" y="1510"/>
                  </a:lnTo>
                  <a:lnTo>
                    <a:pt x="103201" y="0"/>
                  </a:lnTo>
                  <a:lnTo>
                    <a:pt x="94780" y="1333"/>
                  </a:lnTo>
                  <a:lnTo>
                    <a:pt x="89166" y="6900"/>
                  </a:lnTo>
                  <a:lnTo>
                    <a:pt x="82929" y="25565"/>
                  </a:lnTo>
                  <a:lnTo>
                    <a:pt x="80094" y="85251"/>
                  </a:lnTo>
                  <a:lnTo>
                    <a:pt x="85466" y="144276"/>
                  </a:lnTo>
                  <a:lnTo>
                    <a:pt x="87133" y="189566"/>
                  </a:lnTo>
                  <a:lnTo>
                    <a:pt x="96609" y="251743"/>
                  </a:lnTo>
                  <a:lnTo>
                    <a:pt x="109746" y="304059"/>
                  </a:lnTo>
                  <a:lnTo>
                    <a:pt x="123606" y="364436"/>
                  </a:lnTo>
                  <a:lnTo>
                    <a:pt x="139693" y="396104"/>
                  </a:lnTo>
                  <a:lnTo>
                    <a:pt x="162166" y="425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43274" y="2389969"/>
              <a:ext cx="156252" cy="275312"/>
            </a:xfrm>
            <a:custGeom>
              <a:avLst/>
              <a:gdLst/>
              <a:ahLst/>
              <a:cxnLst/>
              <a:rect l="0" t="0" r="0" b="0"/>
              <a:pathLst>
                <a:path w="156252" h="275312">
                  <a:moveTo>
                    <a:pt x="0" y="73699"/>
                  </a:moveTo>
                  <a:lnTo>
                    <a:pt x="0" y="130963"/>
                  </a:lnTo>
                  <a:lnTo>
                    <a:pt x="5590" y="191855"/>
                  </a:lnTo>
                  <a:lnTo>
                    <a:pt x="19128" y="239368"/>
                  </a:lnTo>
                  <a:lnTo>
                    <a:pt x="30339" y="256904"/>
                  </a:lnTo>
                  <a:lnTo>
                    <a:pt x="46239" y="269377"/>
                  </a:lnTo>
                  <a:lnTo>
                    <a:pt x="55393" y="274341"/>
                  </a:lnTo>
                  <a:lnTo>
                    <a:pt x="65005" y="275311"/>
                  </a:lnTo>
                  <a:lnTo>
                    <a:pt x="85043" y="270149"/>
                  </a:lnTo>
                  <a:lnTo>
                    <a:pt x="102528" y="256936"/>
                  </a:lnTo>
                  <a:lnTo>
                    <a:pt x="116928" y="238196"/>
                  </a:lnTo>
                  <a:lnTo>
                    <a:pt x="138824" y="188037"/>
                  </a:lnTo>
                  <a:lnTo>
                    <a:pt x="149437" y="160781"/>
                  </a:lnTo>
                  <a:lnTo>
                    <a:pt x="156251" y="105155"/>
                  </a:lnTo>
                  <a:lnTo>
                    <a:pt x="154311" y="66252"/>
                  </a:lnTo>
                  <a:lnTo>
                    <a:pt x="139673" y="962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77374" y="2439349"/>
              <a:ext cx="155456" cy="182161"/>
            </a:xfrm>
            <a:custGeom>
              <a:avLst/>
              <a:gdLst/>
              <a:ahLst/>
              <a:cxnLst/>
              <a:rect l="0" t="0" r="0" b="0"/>
              <a:pathLst>
                <a:path w="155456" h="182161">
                  <a:moveTo>
                    <a:pt x="134398" y="34848"/>
                  </a:moveTo>
                  <a:lnTo>
                    <a:pt x="128809" y="18080"/>
                  </a:lnTo>
                  <a:lnTo>
                    <a:pt x="116706" y="6728"/>
                  </a:lnTo>
                  <a:lnTo>
                    <a:pt x="108566" y="2063"/>
                  </a:lnTo>
                  <a:lnTo>
                    <a:pt x="87042" y="0"/>
                  </a:lnTo>
                  <a:lnTo>
                    <a:pt x="63048" y="4152"/>
                  </a:lnTo>
                  <a:lnTo>
                    <a:pt x="40686" y="13796"/>
                  </a:lnTo>
                  <a:lnTo>
                    <a:pt x="25288" y="29001"/>
                  </a:lnTo>
                  <a:lnTo>
                    <a:pt x="5871" y="67358"/>
                  </a:lnTo>
                  <a:lnTo>
                    <a:pt x="0" y="109471"/>
                  </a:lnTo>
                  <a:lnTo>
                    <a:pt x="4865" y="135864"/>
                  </a:lnTo>
                  <a:lnTo>
                    <a:pt x="20759" y="167334"/>
                  </a:lnTo>
                  <a:lnTo>
                    <a:pt x="27053" y="175814"/>
                  </a:lnTo>
                  <a:lnTo>
                    <a:pt x="37099" y="180298"/>
                  </a:lnTo>
                  <a:lnTo>
                    <a:pt x="63858" y="182160"/>
                  </a:lnTo>
                  <a:lnTo>
                    <a:pt x="100629" y="176632"/>
                  </a:lnTo>
                  <a:lnTo>
                    <a:pt x="155455" y="150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17057" y="2200455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77859"/>
                  </a:lnTo>
                  <a:lnTo>
                    <a:pt x="0" y="230644"/>
                  </a:lnTo>
                  <a:lnTo>
                    <a:pt x="1170" y="289232"/>
                  </a:lnTo>
                  <a:lnTo>
                    <a:pt x="11453" y="342052"/>
                  </a:lnTo>
                  <a:lnTo>
                    <a:pt x="21331" y="381719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11772" y="2316919"/>
              <a:ext cx="210571" cy="9880"/>
            </a:xfrm>
            <a:custGeom>
              <a:avLst/>
              <a:gdLst/>
              <a:ahLst/>
              <a:cxnLst/>
              <a:rect l="0" t="0" r="0" b="0"/>
              <a:pathLst>
                <a:path w="210571" h="9880">
                  <a:moveTo>
                    <a:pt x="210570" y="9879"/>
                  </a:moveTo>
                  <a:lnTo>
                    <a:pt x="161639" y="1545"/>
                  </a:lnTo>
                  <a:lnTo>
                    <a:pt x="113794" y="0"/>
                  </a:lnTo>
                  <a:lnTo>
                    <a:pt x="50814" y="5068"/>
                  </a:lnTo>
                  <a:lnTo>
                    <a:pt x="0" y="9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38155" y="2295212"/>
              <a:ext cx="287739" cy="336913"/>
            </a:xfrm>
            <a:custGeom>
              <a:avLst/>
              <a:gdLst/>
              <a:ahLst/>
              <a:cxnLst/>
              <a:rect l="0" t="0" r="0" b="0"/>
              <a:pathLst>
                <a:path w="287739" h="336913">
                  <a:moveTo>
                    <a:pt x="157928" y="0"/>
                  </a:moveTo>
                  <a:lnTo>
                    <a:pt x="97987" y="26364"/>
                  </a:lnTo>
                  <a:lnTo>
                    <a:pt x="35254" y="74074"/>
                  </a:lnTo>
                  <a:lnTo>
                    <a:pt x="17228" y="89854"/>
                  </a:lnTo>
                  <a:lnTo>
                    <a:pt x="7657" y="110905"/>
                  </a:lnTo>
                  <a:lnTo>
                    <a:pt x="5105" y="123070"/>
                  </a:lnTo>
                  <a:lnTo>
                    <a:pt x="5743" y="133519"/>
                  </a:lnTo>
                  <a:lnTo>
                    <a:pt x="12691" y="151369"/>
                  </a:lnTo>
                  <a:lnTo>
                    <a:pt x="20159" y="157064"/>
                  </a:lnTo>
                  <a:lnTo>
                    <a:pt x="40935" y="163393"/>
                  </a:lnTo>
                  <a:lnTo>
                    <a:pt x="78939" y="161367"/>
                  </a:lnTo>
                  <a:lnTo>
                    <a:pt x="133703" y="142966"/>
                  </a:lnTo>
                  <a:lnTo>
                    <a:pt x="189581" y="129972"/>
                  </a:lnTo>
                  <a:lnTo>
                    <a:pt x="217620" y="130295"/>
                  </a:lnTo>
                  <a:lnTo>
                    <a:pt x="245678" y="138238"/>
                  </a:lnTo>
                  <a:lnTo>
                    <a:pt x="256202" y="145971"/>
                  </a:lnTo>
                  <a:lnTo>
                    <a:pt x="271016" y="167041"/>
                  </a:lnTo>
                  <a:lnTo>
                    <a:pt x="285932" y="199622"/>
                  </a:lnTo>
                  <a:lnTo>
                    <a:pt x="287738" y="220912"/>
                  </a:lnTo>
                  <a:lnTo>
                    <a:pt x="283471" y="243243"/>
                  </a:lnTo>
                  <a:lnTo>
                    <a:pt x="273777" y="268765"/>
                  </a:lnTo>
                  <a:lnTo>
                    <a:pt x="258549" y="289467"/>
                  </a:lnTo>
                  <a:lnTo>
                    <a:pt x="249575" y="298263"/>
                  </a:lnTo>
                  <a:lnTo>
                    <a:pt x="195485" y="320785"/>
                  </a:lnTo>
                  <a:lnTo>
                    <a:pt x="139220" y="333380"/>
                  </a:lnTo>
                  <a:lnTo>
                    <a:pt x="84924" y="335865"/>
                  </a:lnTo>
                  <a:lnTo>
                    <a:pt x="38030" y="33660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7896" y="2801030"/>
              <a:ext cx="3727089" cy="220649"/>
            </a:xfrm>
            <a:custGeom>
              <a:avLst/>
              <a:gdLst/>
              <a:ahLst/>
              <a:cxnLst/>
              <a:rect l="0" t="0" r="0" b="0"/>
              <a:pathLst>
                <a:path w="3727089" h="220649">
                  <a:moveTo>
                    <a:pt x="3727088" y="220648"/>
                  </a:moveTo>
                  <a:lnTo>
                    <a:pt x="3678158" y="206076"/>
                  </a:lnTo>
                  <a:lnTo>
                    <a:pt x="3617834" y="187865"/>
                  </a:lnTo>
                  <a:lnTo>
                    <a:pt x="3565057" y="175662"/>
                  </a:lnTo>
                  <a:lnTo>
                    <a:pt x="3514304" y="166340"/>
                  </a:lnTo>
                  <a:lnTo>
                    <a:pt x="3464452" y="158297"/>
                  </a:lnTo>
                  <a:lnTo>
                    <a:pt x="3413829" y="149653"/>
                  </a:lnTo>
                  <a:lnTo>
                    <a:pt x="3360134" y="138012"/>
                  </a:lnTo>
                  <a:lnTo>
                    <a:pt x="3305075" y="128159"/>
                  </a:lnTo>
                  <a:lnTo>
                    <a:pt x="3249408" y="119881"/>
                  </a:lnTo>
                  <a:lnTo>
                    <a:pt x="3193472" y="112302"/>
                  </a:lnTo>
                  <a:lnTo>
                    <a:pt x="3134296" y="105034"/>
                  </a:lnTo>
                  <a:lnTo>
                    <a:pt x="3072901" y="96734"/>
                  </a:lnTo>
                  <a:lnTo>
                    <a:pt x="3010519" y="85247"/>
                  </a:lnTo>
                  <a:lnTo>
                    <a:pt x="2977974" y="80078"/>
                  </a:lnTo>
                  <a:lnTo>
                    <a:pt x="2944579" y="75462"/>
                  </a:lnTo>
                  <a:lnTo>
                    <a:pt x="2910618" y="71215"/>
                  </a:lnTo>
                  <a:lnTo>
                    <a:pt x="2876278" y="67214"/>
                  </a:lnTo>
                  <a:lnTo>
                    <a:pt x="2841687" y="63377"/>
                  </a:lnTo>
                  <a:lnTo>
                    <a:pt x="2806928" y="59649"/>
                  </a:lnTo>
                  <a:lnTo>
                    <a:pt x="2772057" y="55993"/>
                  </a:lnTo>
                  <a:lnTo>
                    <a:pt x="2737111" y="52387"/>
                  </a:lnTo>
                  <a:lnTo>
                    <a:pt x="2702116" y="48812"/>
                  </a:lnTo>
                  <a:lnTo>
                    <a:pt x="2665917" y="45260"/>
                  </a:lnTo>
                  <a:lnTo>
                    <a:pt x="2628917" y="41722"/>
                  </a:lnTo>
                  <a:lnTo>
                    <a:pt x="2591381" y="38193"/>
                  </a:lnTo>
                  <a:lnTo>
                    <a:pt x="2552320" y="34670"/>
                  </a:lnTo>
                  <a:lnTo>
                    <a:pt x="2512241" y="31152"/>
                  </a:lnTo>
                  <a:lnTo>
                    <a:pt x="2471484" y="27637"/>
                  </a:lnTo>
                  <a:lnTo>
                    <a:pt x="2430274" y="24124"/>
                  </a:lnTo>
                  <a:lnTo>
                    <a:pt x="2388763" y="20612"/>
                  </a:lnTo>
                  <a:lnTo>
                    <a:pt x="2347051" y="17101"/>
                  </a:lnTo>
                  <a:lnTo>
                    <a:pt x="2305205" y="14760"/>
                  </a:lnTo>
                  <a:lnTo>
                    <a:pt x="2263270" y="13199"/>
                  </a:lnTo>
                  <a:lnTo>
                    <a:pt x="2221275" y="12159"/>
                  </a:lnTo>
                  <a:lnTo>
                    <a:pt x="2179240" y="11465"/>
                  </a:lnTo>
                  <a:lnTo>
                    <a:pt x="2137179" y="11003"/>
                  </a:lnTo>
                  <a:lnTo>
                    <a:pt x="2095100" y="10695"/>
                  </a:lnTo>
                  <a:lnTo>
                    <a:pt x="2051840" y="9320"/>
                  </a:lnTo>
                  <a:lnTo>
                    <a:pt x="2007792" y="7233"/>
                  </a:lnTo>
                  <a:lnTo>
                    <a:pt x="1963219" y="4672"/>
                  </a:lnTo>
                  <a:lnTo>
                    <a:pt x="1918296" y="2965"/>
                  </a:lnTo>
                  <a:lnTo>
                    <a:pt x="1873139" y="1826"/>
                  </a:lnTo>
                  <a:lnTo>
                    <a:pt x="1827827" y="1067"/>
                  </a:lnTo>
                  <a:lnTo>
                    <a:pt x="1782411" y="562"/>
                  </a:lnTo>
                  <a:lnTo>
                    <a:pt x="1736926" y="224"/>
                  </a:lnTo>
                  <a:lnTo>
                    <a:pt x="1691394" y="0"/>
                  </a:lnTo>
                  <a:lnTo>
                    <a:pt x="1645832" y="1020"/>
                  </a:lnTo>
                  <a:lnTo>
                    <a:pt x="1600250" y="2869"/>
                  </a:lnTo>
                  <a:lnTo>
                    <a:pt x="1554653" y="5272"/>
                  </a:lnTo>
                  <a:lnTo>
                    <a:pt x="1509048" y="6874"/>
                  </a:lnTo>
                  <a:lnTo>
                    <a:pt x="1463437" y="7942"/>
                  </a:lnTo>
                  <a:lnTo>
                    <a:pt x="1417822" y="8654"/>
                  </a:lnTo>
                  <a:lnTo>
                    <a:pt x="1369864" y="9129"/>
                  </a:lnTo>
                  <a:lnTo>
                    <a:pt x="1320344" y="9445"/>
                  </a:lnTo>
                  <a:lnTo>
                    <a:pt x="1269784" y="9656"/>
                  </a:lnTo>
                  <a:lnTo>
                    <a:pt x="1219699" y="10967"/>
                  </a:lnTo>
                  <a:lnTo>
                    <a:pt x="1169932" y="13011"/>
                  </a:lnTo>
                  <a:lnTo>
                    <a:pt x="1120376" y="15543"/>
                  </a:lnTo>
                  <a:lnTo>
                    <a:pt x="1070961" y="18401"/>
                  </a:lnTo>
                  <a:lnTo>
                    <a:pt x="1021640" y="21476"/>
                  </a:lnTo>
                  <a:lnTo>
                    <a:pt x="972382" y="24695"/>
                  </a:lnTo>
                  <a:lnTo>
                    <a:pt x="921996" y="28012"/>
                  </a:lnTo>
                  <a:lnTo>
                    <a:pt x="870857" y="31393"/>
                  </a:lnTo>
                  <a:lnTo>
                    <a:pt x="819217" y="34817"/>
                  </a:lnTo>
                  <a:lnTo>
                    <a:pt x="767243" y="38269"/>
                  </a:lnTo>
                  <a:lnTo>
                    <a:pt x="715047" y="41740"/>
                  </a:lnTo>
                  <a:lnTo>
                    <a:pt x="662701" y="45224"/>
                  </a:lnTo>
                  <a:lnTo>
                    <a:pt x="606747" y="48717"/>
                  </a:lnTo>
                  <a:lnTo>
                    <a:pt x="548388" y="52215"/>
                  </a:lnTo>
                  <a:lnTo>
                    <a:pt x="488424" y="55717"/>
                  </a:lnTo>
                  <a:lnTo>
                    <a:pt x="429731" y="60391"/>
                  </a:lnTo>
                  <a:lnTo>
                    <a:pt x="371885" y="65847"/>
                  </a:lnTo>
                  <a:lnTo>
                    <a:pt x="314604" y="71824"/>
                  </a:lnTo>
                  <a:lnTo>
                    <a:pt x="263548" y="78148"/>
                  </a:lnTo>
                  <a:lnTo>
                    <a:pt x="216643" y="84704"/>
                  </a:lnTo>
                  <a:lnTo>
                    <a:pt x="172505" y="91414"/>
                  </a:lnTo>
                  <a:lnTo>
                    <a:pt x="133720" y="97058"/>
                  </a:lnTo>
                  <a:lnTo>
                    <a:pt x="98506" y="101990"/>
                  </a:lnTo>
                  <a:lnTo>
                    <a:pt x="43780" y="109420"/>
                  </a:lnTo>
                  <a:lnTo>
                    <a:pt x="0" y="115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490318" y="1063378"/>
            <a:ext cx="732647" cy="292479"/>
            <a:chOff x="8490318" y="1063378"/>
            <a:chExt cx="732647" cy="292479"/>
          </a:xfrm>
        </p:grpSpPr>
        <p:sp>
          <p:nvSpPr>
            <p:cNvPr id="54" name="Freeform 53"/>
            <p:cNvSpPr/>
            <p:nvPr/>
          </p:nvSpPr>
          <p:spPr>
            <a:xfrm>
              <a:off x="8490318" y="1133164"/>
              <a:ext cx="225892" cy="222693"/>
            </a:xfrm>
            <a:custGeom>
              <a:avLst/>
              <a:gdLst/>
              <a:ahLst/>
              <a:cxnLst/>
              <a:rect l="0" t="0" r="0" b="0"/>
              <a:pathLst>
                <a:path w="225892" h="222693">
                  <a:moveTo>
                    <a:pt x="164107" y="24970"/>
                  </a:moveTo>
                  <a:lnTo>
                    <a:pt x="146126" y="9329"/>
                  </a:lnTo>
                  <a:lnTo>
                    <a:pt x="129209" y="1251"/>
                  </a:lnTo>
                  <a:lnTo>
                    <a:pt x="109992" y="0"/>
                  </a:lnTo>
                  <a:lnTo>
                    <a:pt x="89753" y="4514"/>
                  </a:lnTo>
                  <a:lnTo>
                    <a:pt x="37679" y="32993"/>
                  </a:lnTo>
                  <a:lnTo>
                    <a:pt x="11743" y="58933"/>
                  </a:lnTo>
                  <a:lnTo>
                    <a:pt x="2803" y="81789"/>
                  </a:lnTo>
                  <a:lnTo>
                    <a:pt x="0" y="106375"/>
                  </a:lnTo>
                  <a:lnTo>
                    <a:pt x="2653" y="129000"/>
                  </a:lnTo>
                  <a:lnTo>
                    <a:pt x="16313" y="161469"/>
                  </a:lnTo>
                  <a:lnTo>
                    <a:pt x="35178" y="187727"/>
                  </a:lnTo>
                  <a:lnTo>
                    <a:pt x="61175" y="204736"/>
                  </a:lnTo>
                  <a:lnTo>
                    <a:pt x="102570" y="219793"/>
                  </a:lnTo>
                  <a:lnTo>
                    <a:pt x="127788" y="222692"/>
                  </a:lnTo>
                  <a:lnTo>
                    <a:pt x="148355" y="217742"/>
                  </a:lnTo>
                  <a:lnTo>
                    <a:pt x="203566" y="182259"/>
                  </a:lnTo>
                  <a:lnTo>
                    <a:pt x="211471" y="175453"/>
                  </a:lnTo>
                  <a:lnTo>
                    <a:pt x="220253" y="155413"/>
                  </a:lnTo>
                  <a:lnTo>
                    <a:pt x="225891" y="104419"/>
                  </a:lnTo>
                  <a:lnTo>
                    <a:pt x="220421" y="80168"/>
                  </a:lnTo>
                  <a:lnTo>
                    <a:pt x="204189" y="49904"/>
                  </a:lnTo>
                  <a:lnTo>
                    <a:pt x="190110" y="34882"/>
                  </a:lnTo>
                  <a:lnTo>
                    <a:pt x="172154" y="24306"/>
                  </a:lnTo>
                  <a:lnTo>
                    <a:pt x="111464" y="14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01823" y="1119002"/>
              <a:ext cx="235611" cy="235699"/>
            </a:xfrm>
            <a:custGeom>
              <a:avLst/>
              <a:gdLst/>
              <a:ahLst/>
              <a:cxnLst/>
              <a:rect l="0" t="0" r="0" b="0"/>
              <a:pathLst>
                <a:path w="235611" h="235699">
                  <a:moveTo>
                    <a:pt x="0" y="39132"/>
                  </a:moveTo>
                  <a:lnTo>
                    <a:pt x="3120" y="81824"/>
                  </a:lnTo>
                  <a:lnTo>
                    <a:pt x="14655" y="134653"/>
                  </a:lnTo>
                  <a:lnTo>
                    <a:pt x="19160" y="184288"/>
                  </a:lnTo>
                  <a:lnTo>
                    <a:pt x="27918" y="235698"/>
                  </a:lnTo>
                  <a:lnTo>
                    <a:pt x="29141" y="234517"/>
                  </a:lnTo>
                  <a:lnTo>
                    <a:pt x="31264" y="178249"/>
                  </a:lnTo>
                  <a:lnTo>
                    <a:pt x="31491" y="128965"/>
                  </a:lnTo>
                  <a:lnTo>
                    <a:pt x="34687" y="66149"/>
                  </a:lnTo>
                  <a:lnTo>
                    <a:pt x="41153" y="42951"/>
                  </a:lnTo>
                  <a:lnTo>
                    <a:pt x="51826" y="24842"/>
                  </a:lnTo>
                  <a:lnTo>
                    <a:pt x="67488" y="12114"/>
                  </a:lnTo>
                  <a:lnTo>
                    <a:pt x="76578" y="7082"/>
                  </a:lnTo>
                  <a:lnTo>
                    <a:pt x="117317" y="0"/>
                  </a:lnTo>
                  <a:lnTo>
                    <a:pt x="155254" y="3491"/>
                  </a:lnTo>
                  <a:lnTo>
                    <a:pt x="174677" y="11983"/>
                  </a:lnTo>
                  <a:lnTo>
                    <a:pt x="191108" y="24726"/>
                  </a:lnTo>
                  <a:lnTo>
                    <a:pt x="212343" y="51631"/>
                  </a:lnTo>
                  <a:lnTo>
                    <a:pt x="234447" y="108152"/>
                  </a:lnTo>
                  <a:lnTo>
                    <a:pt x="235610" y="131809"/>
                  </a:lnTo>
                  <a:lnTo>
                    <a:pt x="223644" y="190638"/>
                  </a:lnTo>
                  <a:lnTo>
                    <a:pt x="221099" y="207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15223" y="1063378"/>
              <a:ext cx="107742" cy="126343"/>
            </a:xfrm>
            <a:custGeom>
              <a:avLst/>
              <a:gdLst/>
              <a:ahLst/>
              <a:cxnLst/>
              <a:rect l="0" t="0" r="0" b="0"/>
              <a:pathLst>
                <a:path w="107742" h="126343">
                  <a:moveTo>
                    <a:pt x="107741" y="0"/>
                  </a:moveTo>
                  <a:lnTo>
                    <a:pt x="65049" y="3119"/>
                  </a:lnTo>
                  <a:lnTo>
                    <a:pt x="33871" y="14572"/>
                  </a:lnTo>
                  <a:lnTo>
                    <a:pt x="23399" y="20243"/>
                  </a:lnTo>
                  <a:lnTo>
                    <a:pt x="8644" y="35903"/>
                  </a:lnTo>
                  <a:lnTo>
                    <a:pt x="3072" y="44992"/>
                  </a:lnTo>
                  <a:lnTo>
                    <a:pt x="0" y="64450"/>
                  </a:lnTo>
                  <a:lnTo>
                    <a:pt x="819" y="74552"/>
                  </a:lnTo>
                  <a:lnTo>
                    <a:pt x="7968" y="92016"/>
                  </a:lnTo>
                  <a:lnTo>
                    <a:pt x="18943" y="106406"/>
                  </a:lnTo>
                  <a:lnTo>
                    <a:pt x="4456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010735" y="336911"/>
            <a:ext cx="2274157" cy="1127535"/>
            <a:chOff x="1010735" y="336911"/>
            <a:chExt cx="2274157" cy="1127535"/>
          </a:xfrm>
        </p:grpSpPr>
        <p:sp>
          <p:nvSpPr>
            <p:cNvPr id="2" name="Freeform 1"/>
            <p:cNvSpPr/>
            <p:nvPr/>
          </p:nvSpPr>
          <p:spPr>
            <a:xfrm>
              <a:off x="1300118" y="336911"/>
              <a:ext cx="303753" cy="522036"/>
            </a:xfrm>
            <a:custGeom>
              <a:avLst/>
              <a:gdLst/>
              <a:ahLst/>
              <a:cxnLst/>
              <a:rect l="0" t="0" r="0" b="0"/>
              <a:pathLst>
                <a:path w="303753" h="522036">
                  <a:moveTo>
                    <a:pt x="247571" y="0"/>
                  </a:moveTo>
                  <a:lnTo>
                    <a:pt x="196576" y="54115"/>
                  </a:lnTo>
                  <a:lnTo>
                    <a:pt x="160050" y="111545"/>
                  </a:lnTo>
                  <a:lnTo>
                    <a:pt x="116568" y="170330"/>
                  </a:lnTo>
                  <a:lnTo>
                    <a:pt x="78194" y="225282"/>
                  </a:lnTo>
                  <a:lnTo>
                    <a:pt x="36819" y="286526"/>
                  </a:lnTo>
                  <a:lnTo>
                    <a:pt x="16540" y="329522"/>
                  </a:lnTo>
                  <a:lnTo>
                    <a:pt x="6443" y="385972"/>
                  </a:lnTo>
                  <a:lnTo>
                    <a:pt x="0" y="426968"/>
                  </a:lnTo>
                  <a:lnTo>
                    <a:pt x="10060" y="483692"/>
                  </a:lnTo>
                  <a:lnTo>
                    <a:pt x="22687" y="501974"/>
                  </a:lnTo>
                  <a:lnTo>
                    <a:pt x="30968" y="510124"/>
                  </a:lnTo>
                  <a:lnTo>
                    <a:pt x="52647" y="519180"/>
                  </a:lnTo>
                  <a:lnTo>
                    <a:pt x="77880" y="522035"/>
                  </a:lnTo>
                  <a:lnTo>
                    <a:pt x="117223" y="515896"/>
                  </a:lnTo>
                  <a:lnTo>
                    <a:pt x="173344" y="486896"/>
                  </a:lnTo>
                  <a:lnTo>
                    <a:pt x="236817" y="438634"/>
                  </a:lnTo>
                  <a:lnTo>
                    <a:pt x="259332" y="416445"/>
                  </a:lnTo>
                  <a:lnTo>
                    <a:pt x="297679" y="355499"/>
                  </a:lnTo>
                  <a:lnTo>
                    <a:pt x="302033" y="345794"/>
                  </a:lnTo>
                  <a:lnTo>
                    <a:pt x="303752" y="325652"/>
                  </a:lnTo>
                  <a:lnTo>
                    <a:pt x="302572" y="315367"/>
                  </a:lnTo>
                  <a:lnTo>
                    <a:pt x="291903" y="297701"/>
                  </a:lnTo>
                  <a:lnTo>
                    <a:pt x="275463" y="283220"/>
                  </a:lnTo>
                  <a:lnTo>
                    <a:pt x="256458" y="272885"/>
                  </a:lnTo>
                  <a:lnTo>
                    <a:pt x="233193" y="270631"/>
                  </a:lnTo>
                  <a:lnTo>
                    <a:pt x="174751" y="281737"/>
                  </a:lnTo>
                  <a:lnTo>
                    <a:pt x="121345" y="304026"/>
                  </a:lnTo>
                  <a:lnTo>
                    <a:pt x="63657" y="353190"/>
                  </a:lnTo>
                  <a:lnTo>
                    <a:pt x="1594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0735" y="947565"/>
              <a:ext cx="726468" cy="31586"/>
            </a:xfrm>
            <a:custGeom>
              <a:avLst/>
              <a:gdLst/>
              <a:ahLst/>
              <a:cxnLst/>
              <a:rect l="0" t="0" r="0" b="0"/>
              <a:pathLst>
                <a:path w="726468" h="31586">
                  <a:moveTo>
                    <a:pt x="726467" y="10528"/>
                  </a:moveTo>
                  <a:lnTo>
                    <a:pt x="698911" y="3292"/>
                  </a:lnTo>
                  <a:lnTo>
                    <a:pt x="642688" y="650"/>
                  </a:lnTo>
                  <a:lnTo>
                    <a:pt x="594019" y="192"/>
                  </a:lnTo>
                  <a:lnTo>
                    <a:pt x="538264" y="56"/>
                  </a:lnTo>
                  <a:lnTo>
                    <a:pt x="484699" y="16"/>
                  </a:lnTo>
                  <a:lnTo>
                    <a:pt x="431784" y="4"/>
                  </a:lnTo>
                  <a:lnTo>
                    <a:pt x="379060" y="1"/>
                  </a:lnTo>
                  <a:lnTo>
                    <a:pt x="323274" y="0"/>
                  </a:lnTo>
                  <a:lnTo>
                    <a:pt x="265411" y="3119"/>
                  </a:lnTo>
                  <a:lnTo>
                    <a:pt x="211222" y="8333"/>
                  </a:lnTo>
                  <a:lnTo>
                    <a:pt x="151687" y="15683"/>
                  </a:lnTo>
                  <a:lnTo>
                    <a:pt x="91661" y="21165"/>
                  </a:lnTo>
                  <a:lnTo>
                    <a:pt x="40463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7220" y="1055186"/>
              <a:ext cx="227299" cy="401375"/>
            </a:xfrm>
            <a:custGeom>
              <a:avLst/>
              <a:gdLst/>
              <a:ahLst/>
              <a:cxnLst/>
              <a:rect l="0" t="0" r="0" b="0"/>
              <a:pathLst>
                <a:path w="227299" h="401375">
                  <a:moveTo>
                    <a:pt x="216769" y="71363"/>
                  </a:moveTo>
                  <a:lnTo>
                    <a:pt x="185487" y="89344"/>
                  </a:lnTo>
                  <a:lnTo>
                    <a:pt x="124431" y="147694"/>
                  </a:lnTo>
                  <a:lnTo>
                    <a:pt x="71778" y="208464"/>
                  </a:lnTo>
                  <a:lnTo>
                    <a:pt x="47359" y="250393"/>
                  </a:lnTo>
                  <a:lnTo>
                    <a:pt x="32440" y="294810"/>
                  </a:lnTo>
                  <a:lnTo>
                    <a:pt x="29962" y="338521"/>
                  </a:lnTo>
                  <a:lnTo>
                    <a:pt x="33528" y="363235"/>
                  </a:lnTo>
                  <a:lnTo>
                    <a:pt x="38457" y="372399"/>
                  </a:lnTo>
                  <a:lnTo>
                    <a:pt x="53291" y="385701"/>
                  </a:lnTo>
                  <a:lnTo>
                    <a:pt x="81374" y="399766"/>
                  </a:lnTo>
                  <a:lnTo>
                    <a:pt x="101611" y="401374"/>
                  </a:lnTo>
                  <a:lnTo>
                    <a:pt x="121134" y="397019"/>
                  </a:lnTo>
                  <a:lnTo>
                    <a:pt x="146449" y="380243"/>
                  </a:lnTo>
                  <a:lnTo>
                    <a:pt x="173317" y="353566"/>
                  </a:lnTo>
                  <a:lnTo>
                    <a:pt x="184979" y="333657"/>
                  </a:lnTo>
                  <a:lnTo>
                    <a:pt x="192532" y="297128"/>
                  </a:lnTo>
                  <a:lnTo>
                    <a:pt x="186678" y="251269"/>
                  </a:lnTo>
                  <a:lnTo>
                    <a:pt x="176398" y="220205"/>
                  </a:lnTo>
                  <a:lnTo>
                    <a:pt x="157884" y="195663"/>
                  </a:lnTo>
                  <a:lnTo>
                    <a:pt x="98395" y="148268"/>
                  </a:lnTo>
                  <a:lnTo>
                    <a:pt x="40680" y="121167"/>
                  </a:lnTo>
                  <a:lnTo>
                    <a:pt x="10281" y="95369"/>
                  </a:lnTo>
                  <a:lnTo>
                    <a:pt x="2164" y="75403"/>
                  </a:lnTo>
                  <a:lnTo>
                    <a:pt x="0" y="63528"/>
                  </a:lnTo>
                  <a:lnTo>
                    <a:pt x="3834" y="44094"/>
                  </a:lnTo>
                  <a:lnTo>
                    <a:pt x="8132" y="35636"/>
                  </a:lnTo>
                  <a:lnTo>
                    <a:pt x="22266" y="23119"/>
                  </a:lnTo>
                  <a:lnTo>
                    <a:pt x="65525" y="5551"/>
                  </a:lnTo>
                  <a:lnTo>
                    <a:pt x="105406" y="0"/>
                  </a:lnTo>
                  <a:lnTo>
                    <a:pt x="152398" y="6530"/>
                  </a:lnTo>
                  <a:lnTo>
                    <a:pt x="195475" y="22205"/>
                  </a:lnTo>
                  <a:lnTo>
                    <a:pt x="206083" y="28062"/>
                  </a:lnTo>
                  <a:lnTo>
                    <a:pt x="213154" y="35477"/>
                  </a:lnTo>
                  <a:lnTo>
                    <a:pt x="227298" y="71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37285" y="92650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2" y="16789"/>
                  </a:lnTo>
                  <a:lnTo>
                    <a:pt x="4835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89927" y="102126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19"/>
                  </a:lnTo>
                  <a:lnTo>
                    <a:pt x="6192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21795" y="496125"/>
              <a:ext cx="297787" cy="553950"/>
            </a:xfrm>
            <a:custGeom>
              <a:avLst/>
              <a:gdLst/>
              <a:ahLst/>
              <a:cxnLst/>
              <a:rect l="0" t="0" r="0" b="0"/>
              <a:pathLst>
                <a:path w="297787" h="553950">
                  <a:moveTo>
                    <a:pt x="31427" y="125056"/>
                  </a:moveTo>
                  <a:lnTo>
                    <a:pt x="28308" y="173987"/>
                  </a:lnTo>
                  <a:lnTo>
                    <a:pt x="23094" y="221832"/>
                  </a:lnTo>
                  <a:lnTo>
                    <a:pt x="21550" y="273053"/>
                  </a:lnTo>
                  <a:lnTo>
                    <a:pt x="21092" y="328394"/>
                  </a:lnTo>
                  <a:lnTo>
                    <a:pt x="20956" y="386126"/>
                  </a:lnTo>
                  <a:lnTo>
                    <a:pt x="20916" y="440276"/>
                  </a:lnTo>
                  <a:lnTo>
                    <a:pt x="20904" y="490246"/>
                  </a:lnTo>
                  <a:lnTo>
                    <a:pt x="20900" y="549052"/>
                  </a:lnTo>
                  <a:lnTo>
                    <a:pt x="20900" y="553949"/>
                  </a:lnTo>
                  <a:lnTo>
                    <a:pt x="20899" y="497031"/>
                  </a:lnTo>
                  <a:lnTo>
                    <a:pt x="20899" y="437785"/>
                  </a:lnTo>
                  <a:lnTo>
                    <a:pt x="17779" y="387342"/>
                  </a:lnTo>
                  <a:lnTo>
                    <a:pt x="9446" y="338471"/>
                  </a:lnTo>
                  <a:lnTo>
                    <a:pt x="5280" y="309984"/>
                  </a:lnTo>
                  <a:lnTo>
                    <a:pt x="3880" y="246591"/>
                  </a:lnTo>
                  <a:lnTo>
                    <a:pt x="640" y="191480"/>
                  </a:lnTo>
                  <a:lnTo>
                    <a:pt x="0" y="135534"/>
                  </a:lnTo>
                  <a:lnTo>
                    <a:pt x="5462" y="85012"/>
                  </a:lnTo>
                  <a:lnTo>
                    <a:pt x="18976" y="42407"/>
                  </a:lnTo>
                  <a:lnTo>
                    <a:pt x="30183" y="25542"/>
                  </a:lnTo>
                  <a:lnTo>
                    <a:pt x="46082" y="13367"/>
                  </a:lnTo>
                  <a:lnTo>
                    <a:pt x="66017" y="5226"/>
                  </a:lnTo>
                  <a:lnTo>
                    <a:pt x="116942" y="0"/>
                  </a:lnTo>
                  <a:lnTo>
                    <a:pt x="155031" y="2215"/>
                  </a:lnTo>
                  <a:lnTo>
                    <a:pt x="188543" y="13399"/>
                  </a:lnTo>
                  <a:lnTo>
                    <a:pt x="244121" y="51721"/>
                  </a:lnTo>
                  <a:lnTo>
                    <a:pt x="278942" y="79504"/>
                  </a:lnTo>
                  <a:lnTo>
                    <a:pt x="295578" y="106100"/>
                  </a:lnTo>
                  <a:lnTo>
                    <a:pt x="297786" y="129109"/>
                  </a:lnTo>
                  <a:lnTo>
                    <a:pt x="293699" y="153764"/>
                  </a:lnTo>
                  <a:lnTo>
                    <a:pt x="278243" y="186204"/>
                  </a:lnTo>
                  <a:lnTo>
                    <a:pt x="265516" y="203316"/>
                  </a:lnTo>
                  <a:lnTo>
                    <a:pt x="239607" y="220514"/>
                  </a:lnTo>
                  <a:lnTo>
                    <a:pt x="178617" y="244132"/>
                  </a:lnTo>
                  <a:lnTo>
                    <a:pt x="128266" y="249963"/>
                  </a:lnTo>
                  <a:lnTo>
                    <a:pt x="82618" y="251114"/>
                  </a:lnTo>
                  <a:lnTo>
                    <a:pt x="63013" y="251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37367" y="873865"/>
              <a:ext cx="747525" cy="42115"/>
            </a:xfrm>
            <a:custGeom>
              <a:avLst/>
              <a:gdLst/>
              <a:ahLst/>
              <a:cxnLst/>
              <a:rect l="0" t="0" r="0" b="0"/>
              <a:pathLst>
                <a:path w="747525" h="42115">
                  <a:moveTo>
                    <a:pt x="747524" y="0"/>
                  </a:moveTo>
                  <a:lnTo>
                    <a:pt x="688907" y="0"/>
                  </a:lnTo>
                  <a:lnTo>
                    <a:pt x="626327" y="0"/>
                  </a:lnTo>
                  <a:lnTo>
                    <a:pt x="575003" y="1170"/>
                  </a:lnTo>
                  <a:lnTo>
                    <a:pt x="521582" y="7235"/>
                  </a:lnTo>
                  <a:lnTo>
                    <a:pt x="461819" y="9553"/>
                  </a:lnTo>
                  <a:lnTo>
                    <a:pt x="400828" y="10239"/>
                  </a:lnTo>
                  <a:lnTo>
                    <a:pt x="344022" y="10443"/>
                  </a:lnTo>
                  <a:lnTo>
                    <a:pt x="284427" y="11673"/>
                  </a:lnTo>
                  <a:lnTo>
                    <a:pt x="229204" y="17756"/>
                  </a:lnTo>
                  <a:lnTo>
                    <a:pt x="176967" y="21249"/>
                  </a:lnTo>
                  <a:lnTo>
                    <a:pt x="113682" y="29197"/>
                  </a:lnTo>
                  <a:lnTo>
                    <a:pt x="56381" y="367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71140" y="1105492"/>
              <a:ext cx="16541" cy="336913"/>
            </a:xfrm>
            <a:custGeom>
              <a:avLst/>
              <a:gdLst/>
              <a:ahLst/>
              <a:cxnLst/>
              <a:rect l="0" t="0" r="0" b="0"/>
              <a:pathLst>
                <a:path w="16541" h="336913">
                  <a:moveTo>
                    <a:pt x="8383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79" y="130062"/>
                  </a:lnTo>
                  <a:lnTo>
                    <a:pt x="8663" y="181386"/>
                  </a:lnTo>
                  <a:lnTo>
                    <a:pt x="16540" y="244363"/>
                  </a:lnTo>
                  <a:lnTo>
                    <a:pt x="12854" y="307192"/>
                  </a:lnTo>
                  <a:lnTo>
                    <a:pt x="838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5865" y="1123558"/>
              <a:ext cx="305327" cy="340888"/>
            </a:xfrm>
            <a:custGeom>
              <a:avLst/>
              <a:gdLst/>
              <a:ahLst/>
              <a:cxnLst/>
              <a:rect l="0" t="0" r="0" b="0"/>
              <a:pathLst>
                <a:path w="305327" h="340888">
                  <a:moveTo>
                    <a:pt x="0" y="87219"/>
                  </a:moveTo>
                  <a:lnTo>
                    <a:pt x="20243" y="43256"/>
                  </a:lnTo>
                  <a:lnTo>
                    <a:pt x="39403" y="18561"/>
                  </a:lnTo>
                  <a:lnTo>
                    <a:pt x="59236" y="6791"/>
                  </a:lnTo>
                  <a:lnTo>
                    <a:pt x="82479" y="0"/>
                  </a:lnTo>
                  <a:lnTo>
                    <a:pt x="115295" y="2755"/>
                  </a:lnTo>
                  <a:lnTo>
                    <a:pt x="146076" y="12149"/>
                  </a:lnTo>
                  <a:lnTo>
                    <a:pt x="170534" y="30401"/>
                  </a:lnTo>
                  <a:lnTo>
                    <a:pt x="191428" y="58685"/>
                  </a:lnTo>
                  <a:lnTo>
                    <a:pt x="204378" y="97352"/>
                  </a:lnTo>
                  <a:lnTo>
                    <a:pt x="208735" y="145333"/>
                  </a:lnTo>
                  <a:lnTo>
                    <a:pt x="207687" y="194255"/>
                  </a:lnTo>
                  <a:lnTo>
                    <a:pt x="187557" y="246532"/>
                  </a:lnTo>
                  <a:lnTo>
                    <a:pt x="161051" y="295983"/>
                  </a:lnTo>
                  <a:lnTo>
                    <a:pt x="144108" y="311804"/>
                  </a:lnTo>
                  <a:lnTo>
                    <a:pt x="101559" y="340362"/>
                  </a:lnTo>
                  <a:lnTo>
                    <a:pt x="82572" y="340887"/>
                  </a:lnTo>
                  <a:lnTo>
                    <a:pt x="65554" y="334101"/>
                  </a:lnTo>
                  <a:lnTo>
                    <a:pt x="57741" y="329016"/>
                  </a:lnTo>
                  <a:lnTo>
                    <a:pt x="45940" y="314007"/>
                  </a:lnTo>
                  <a:lnTo>
                    <a:pt x="41155" y="305091"/>
                  </a:lnTo>
                  <a:lnTo>
                    <a:pt x="38958" y="282707"/>
                  </a:lnTo>
                  <a:lnTo>
                    <a:pt x="40010" y="270187"/>
                  </a:lnTo>
                  <a:lnTo>
                    <a:pt x="50537" y="250036"/>
                  </a:lnTo>
                  <a:lnTo>
                    <a:pt x="58258" y="241387"/>
                  </a:lnTo>
                  <a:lnTo>
                    <a:pt x="91481" y="223625"/>
                  </a:lnTo>
                  <a:lnTo>
                    <a:pt x="114358" y="221153"/>
                  </a:lnTo>
                  <a:lnTo>
                    <a:pt x="176670" y="226042"/>
                  </a:lnTo>
                  <a:lnTo>
                    <a:pt x="231863" y="243799"/>
                  </a:lnTo>
                  <a:lnTo>
                    <a:pt x="295064" y="262965"/>
                  </a:lnTo>
                  <a:lnTo>
                    <a:pt x="305326" y="266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060270" y="400082"/>
            <a:ext cx="3490784" cy="565198"/>
            <a:chOff x="6060270" y="400082"/>
            <a:chExt cx="3490784" cy="565198"/>
          </a:xfrm>
        </p:grpSpPr>
        <p:sp>
          <p:nvSpPr>
            <p:cNvPr id="12" name="Freeform 11"/>
            <p:cNvSpPr/>
            <p:nvPr/>
          </p:nvSpPr>
          <p:spPr>
            <a:xfrm>
              <a:off x="6243399" y="536953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31585" y="0"/>
                  </a:moveTo>
                  <a:lnTo>
                    <a:pt x="25996" y="58617"/>
                  </a:lnTo>
                  <a:lnTo>
                    <a:pt x="20862" y="118857"/>
                  </a:lnTo>
                  <a:lnTo>
                    <a:pt x="9796" y="1638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60270" y="463253"/>
              <a:ext cx="433021" cy="346151"/>
            </a:xfrm>
            <a:custGeom>
              <a:avLst/>
              <a:gdLst/>
              <a:ahLst/>
              <a:cxnLst/>
              <a:rect l="0" t="0" r="0" b="0"/>
              <a:pathLst>
                <a:path w="433021" h="346151">
                  <a:moveTo>
                    <a:pt x="277885" y="21057"/>
                  </a:moveTo>
                  <a:lnTo>
                    <a:pt x="261117" y="9879"/>
                  </a:lnTo>
                  <a:lnTo>
                    <a:pt x="228333" y="2927"/>
                  </a:lnTo>
                  <a:lnTo>
                    <a:pt x="169888" y="11839"/>
                  </a:lnTo>
                  <a:lnTo>
                    <a:pt x="132802" y="24565"/>
                  </a:lnTo>
                  <a:lnTo>
                    <a:pt x="78149" y="57784"/>
                  </a:lnTo>
                  <a:lnTo>
                    <a:pt x="30831" y="105962"/>
                  </a:lnTo>
                  <a:lnTo>
                    <a:pt x="9459" y="148703"/>
                  </a:lnTo>
                  <a:lnTo>
                    <a:pt x="0" y="187430"/>
                  </a:lnTo>
                  <a:lnTo>
                    <a:pt x="1522" y="214714"/>
                  </a:lnTo>
                  <a:lnTo>
                    <a:pt x="14546" y="250792"/>
                  </a:lnTo>
                  <a:lnTo>
                    <a:pt x="53575" y="310100"/>
                  </a:lnTo>
                  <a:lnTo>
                    <a:pt x="80012" y="332737"/>
                  </a:lnTo>
                  <a:lnTo>
                    <a:pt x="102984" y="340906"/>
                  </a:lnTo>
                  <a:lnTo>
                    <a:pt x="161449" y="346150"/>
                  </a:lnTo>
                  <a:lnTo>
                    <a:pt x="200881" y="341469"/>
                  </a:lnTo>
                  <a:lnTo>
                    <a:pt x="252883" y="322171"/>
                  </a:lnTo>
                  <a:lnTo>
                    <a:pt x="308951" y="296598"/>
                  </a:lnTo>
                  <a:lnTo>
                    <a:pt x="363531" y="246979"/>
                  </a:lnTo>
                  <a:lnTo>
                    <a:pt x="394119" y="219408"/>
                  </a:lnTo>
                  <a:lnTo>
                    <a:pt x="414230" y="183423"/>
                  </a:lnTo>
                  <a:lnTo>
                    <a:pt x="430336" y="136578"/>
                  </a:lnTo>
                  <a:lnTo>
                    <a:pt x="433020" y="98310"/>
                  </a:lnTo>
                  <a:lnTo>
                    <a:pt x="429502" y="75279"/>
                  </a:lnTo>
                  <a:lnTo>
                    <a:pt x="420920" y="56464"/>
                  </a:lnTo>
                  <a:lnTo>
                    <a:pt x="415356" y="48171"/>
                  </a:lnTo>
                  <a:lnTo>
                    <a:pt x="385167" y="25322"/>
                  </a:lnTo>
                  <a:lnTo>
                    <a:pt x="342621" y="6215"/>
                  </a:lnTo>
                  <a:lnTo>
                    <a:pt x="3094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85634" y="417881"/>
              <a:ext cx="278947" cy="380307"/>
            </a:xfrm>
            <a:custGeom>
              <a:avLst/>
              <a:gdLst/>
              <a:ahLst/>
              <a:cxnLst/>
              <a:rect l="0" t="0" r="0" b="0"/>
              <a:pathLst>
                <a:path w="278947" h="380307">
                  <a:moveTo>
                    <a:pt x="278946" y="34844"/>
                  </a:moveTo>
                  <a:lnTo>
                    <a:pt x="260965" y="19203"/>
                  </a:lnTo>
                  <a:lnTo>
                    <a:pt x="209205" y="0"/>
                  </a:lnTo>
                  <a:lnTo>
                    <a:pt x="185949" y="2200"/>
                  </a:lnTo>
                  <a:lnTo>
                    <a:pt x="124543" y="21836"/>
                  </a:lnTo>
                  <a:lnTo>
                    <a:pt x="90477" y="40868"/>
                  </a:lnTo>
                  <a:lnTo>
                    <a:pt x="50645" y="78148"/>
                  </a:lnTo>
                  <a:lnTo>
                    <a:pt x="19900" y="124896"/>
                  </a:lnTo>
                  <a:lnTo>
                    <a:pt x="6938" y="178021"/>
                  </a:lnTo>
                  <a:lnTo>
                    <a:pt x="0" y="213747"/>
                  </a:lnTo>
                  <a:lnTo>
                    <a:pt x="6950" y="270268"/>
                  </a:lnTo>
                  <a:lnTo>
                    <a:pt x="15339" y="300914"/>
                  </a:lnTo>
                  <a:lnTo>
                    <a:pt x="53593" y="354628"/>
                  </a:lnTo>
                  <a:lnTo>
                    <a:pt x="80763" y="372270"/>
                  </a:lnTo>
                  <a:lnTo>
                    <a:pt x="130961" y="380306"/>
                  </a:lnTo>
                  <a:lnTo>
                    <a:pt x="176737" y="379359"/>
                  </a:lnTo>
                  <a:lnTo>
                    <a:pt x="221712" y="362383"/>
                  </a:lnTo>
                  <a:lnTo>
                    <a:pt x="247361" y="350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91314" y="579067"/>
              <a:ext cx="89081" cy="178108"/>
            </a:xfrm>
            <a:custGeom>
              <a:avLst/>
              <a:gdLst/>
              <a:ahLst/>
              <a:cxnLst/>
              <a:rect l="0" t="0" r="0" b="0"/>
              <a:pathLst>
                <a:path w="89081" h="178108">
                  <a:moveTo>
                    <a:pt x="4851" y="84228"/>
                  </a:moveTo>
                  <a:lnTo>
                    <a:pt x="4851" y="106585"/>
                  </a:lnTo>
                  <a:lnTo>
                    <a:pt x="21518" y="161218"/>
                  </a:lnTo>
                  <a:lnTo>
                    <a:pt x="22787" y="178107"/>
                  </a:lnTo>
                  <a:lnTo>
                    <a:pt x="21488" y="176060"/>
                  </a:lnTo>
                  <a:lnTo>
                    <a:pt x="4464" y="113708"/>
                  </a:lnTo>
                  <a:lnTo>
                    <a:pt x="0" y="87971"/>
                  </a:lnTo>
                  <a:lnTo>
                    <a:pt x="1915" y="64835"/>
                  </a:lnTo>
                  <a:lnTo>
                    <a:pt x="9786" y="45973"/>
                  </a:lnTo>
                  <a:lnTo>
                    <a:pt x="22252" y="29791"/>
                  </a:lnTo>
                  <a:lnTo>
                    <a:pt x="39491" y="14800"/>
                  </a:lnTo>
                  <a:lnTo>
                    <a:pt x="58851" y="6578"/>
                  </a:lnTo>
                  <a:lnTo>
                    <a:pt x="890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32952" y="602319"/>
              <a:ext cx="181446" cy="150977"/>
            </a:xfrm>
            <a:custGeom>
              <a:avLst/>
              <a:gdLst/>
              <a:ahLst/>
              <a:cxnLst/>
              <a:rect l="0" t="0" r="0" b="0"/>
              <a:pathLst>
                <a:path w="181446" h="150977">
                  <a:moveTo>
                    <a:pt x="115897" y="8333"/>
                  </a:moveTo>
                  <a:lnTo>
                    <a:pt x="78420" y="0"/>
                  </a:lnTo>
                  <a:lnTo>
                    <a:pt x="54787" y="1120"/>
                  </a:lnTo>
                  <a:lnTo>
                    <a:pt x="22921" y="14905"/>
                  </a:lnTo>
                  <a:lnTo>
                    <a:pt x="5944" y="27242"/>
                  </a:lnTo>
                  <a:lnTo>
                    <a:pt x="1651" y="34977"/>
                  </a:lnTo>
                  <a:lnTo>
                    <a:pt x="0" y="52930"/>
                  </a:lnTo>
                  <a:lnTo>
                    <a:pt x="5649" y="82769"/>
                  </a:lnTo>
                  <a:lnTo>
                    <a:pt x="20320" y="113836"/>
                  </a:lnTo>
                  <a:lnTo>
                    <a:pt x="39103" y="131653"/>
                  </a:lnTo>
                  <a:lnTo>
                    <a:pt x="63049" y="145030"/>
                  </a:lnTo>
                  <a:lnTo>
                    <a:pt x="89290" y="150976"/>
                  </a:lnTo>
                  <a:lnTo>
                    <a:pt x="124781" y="148734"/>
                  </a:lnTo>
                  <a:lnTo>
                    <a:pt x="157524" y="135071"/>
                  </a:lnTo>
                  <a:lnTo>
                    <a:pt x="172613" y="116524"/>
                  </a:lnTo>
                  <a:lnTo>
                    <a:pt x="178274" y="105027"/>
                  </a:lnTo>
                  <a:lnTo>
                    <a:pt x="181445" y="82894"/>
                  </a:lnTo>
                  <a:lnTo>
                    <a:pt x="177785" y="62528"/>
                  </a:lnTo>
                  <a:lnTo>
                    <a:pt x="168360" y="45678"/>
                  </a:lnTo>
                  <a:lnTo>
                    <a:pt x="144310" y="23038"/>
                  </a:lnTo>
                  <a:lnTo>
                    <a:pt x="125015" y="14869"/>
                  </a:lnTo>
                  <a:lnTo>
                    <a:pt x="9484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301014" y="558010"/>
              <a:ext cx="140032" cy="168457"/>
            </a:xfrm>
            <a:custGeom>
              <a:avLst/>
              <a:gdLst/>
              <a:ahLst/>
              <a:cxnLst/>
              <a:rect l="0" t="0" r="0" b="0"/>
              <a:pathLst>
                <a:path w="140032" h="168457">
                  <a:moveTo>
                    <a:pt x="121577" y="0"/>
                  </a:moveTo>
                  <a:lnTo>
                    <a:pt x="78885" y="3119"/>
                  </a:lnTo>
                  <a:lnTo>
                    <a:pt x="27914" y="19128"/>
                  </a:lnTo>
                  <a:lnTo>
                    <a:pt x="11319" y="30338"/>
                  </a:lnTo>
                  <a:lnTo>
                    <a:pt x="5957" y="38943"/>
                  </a:lnTo>
                  <a:lnTo>
                    <a:pt x="0" y="60982"/>
                  </a:lnTo>
                  <a:lnTo>
                    <a:pt x="1921" y="69900"/>
                  </a:lnTo>
                  <a:lnTo>
                    <a:pt x="6711" y="77016"/>
                  </a:lnTo>
                  <a:lnTo>
                    <a:pt x="13413" y="82929"/>
                  </a:lnTo>
                  <a:lnTo>
                    <a:pt x="33339" y="89500"/>
                  </a:lnTo>
                  <a:lnTo>
                    <a:pt x="89463" y="102470"/>
                  </a:lnTo>
                  <a:lnTo>
                    <a:pt x="120250" y="113679"/>
                  </a:lnTo>
                  <a:lnTo>
                    <a:pt x="136975" y="125003"/>
                  </a:lnTo>
                  <a:lnTo>
                    <a:pt x="140031" y="131299"/>
                  </a:lnTo>
                  <a:lnTo>
                    <a:pt x="139728" y="137835"/>
                  </a:lnTo>
                  <a:lnTo>
                    <a:pt x="137187" y="144533"/>
                  </a:lnTo>
                  <a:lnTo>
                    <a:pt x="125005" y="155094"/>
                  </a:lnTo>
                  <a:lnTo>
                    <a:pt x="106722" y="162517"/>
                  </a:lnTo>
                  <a:lnTo>
                    <a:pt x="43336" y="167674"/>
                  </a:lnTo>
                  <a:lnTo>
                    <a:pt x="1629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98839" y="547481"/>
              <a:ext cx="144851" cy="177517"/>
            </a:xfrm>
            <a:custGeom>
              <a:avLst/>
              <a:gdLst/>
              <a:ahLst/>
              <a:cxnLst/>
              <a:rect l="0" t="0" r="0" b="0"/>
              <a:pathLst>
                <a:path w="144851" h="177517">
                  <a:moveTo>
                    <a:pt x="144850" y="0"/>
                  </a:moveTo>
                  <a:lnTo>
                    <a:pt x="102158" y="3120"/>
                  </a:lnTo>
                  <a:lnTo>
                    <a:pt x="50018" y="19129"/>
                  </a:lnTo>
                  <a:lnTo>
                    <a:pt x="3031" y="49804"/>
                  </a:lnTo>
                  <a:lnTo>
                    <a:pt x="0" y="57769"/>
                  </a:lnTo>
                  <a:lnTo>
                    <a:pt x="321" y="66589"/>
                  </a:lnTo>
                  <a:lnTo>
                    <a:pt x="2873" y="75978"/>
                  </a:lnTo>
                  <a:lnTo>
                    <a:pt x="8085" y="81068"/>
                  </a:lnTo>
                  <a:lnTo>
                    <a:pt x="15069" y="83291"/>
                  </a:lnTo>
                  <a:lnTo>
                    <a:pt x="68791" y="85275"/>
                  </a:lnTo>
                  <a:lnTo>
                    <a:pt x="102037" y="93767"/>
                  </a:lnTo>
                  <a:lnTo>
                    <a:pt x="123482" y="104455"/>
                  </a:lnTo>
                  <a:lnTo>
                    <a:pt x="130605" y="112921"/>
                  </a:lnTo>
                  <a:lnTo>
                    <a:pt x="138518" y="134805"/>
                  </a:lnTo>
                  <a:lnTo>
                    <a:pt x="137119" y="144852"/>
                  </a:lnTo>
                  <a:lnTo>
                    <a:pt x="126207" y="162255"/>
                  </a:lnTo>
                  <a:lnTo>
                    <a:pt x="106538" y="171549"/>
                  </a:lnTo>
                  <a:lnTo>
                    <a:pt x="55784" y="177516"/>
                  </a:lnTo>
                  <a:lnTo>
                    <a:pt x="37804" y="175213"/>
                  </a:lnTo>
                  <a:lnTo>
                    <a:pt x="1850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919897" y="544419"/>
              <a:ext cx="193235" cy="420861"/>
            </a:xfrm>
            <a:custGeom>
              <a:avLst/>
              <a:gdLst/>
              <a:ahLst/>
              <a:cxnLst/>
              <a:rect l="0" t="0" r="0" b="0"/>
              <a:pathLst>
                <a:path w="193235" h="420861">
                  <a:moveTo>
                    <a:pt x="50176" y="129404"/>
                  </a:moveTo>
                  <a:lnTo>
                    <a:pt x="42940" y="156960"/>
                  </a:lnTo>
                  <a:lnTo>
                    <a:pt x="40297" y="216303"/>
                  </a:lnTo>
                  <a:lnTo>
                    <a:pt x="39776" y="278761"/>
                  </a:lnTo>
                  <a:lnTo>
                    <a:pt x="40842" y="337328"/>
                  </a:lnTo>
                  <a:lnTo>
                    <a:pt x="46891" y="385724"/>
                  </a:lnTo>
                  <a:lnTo>
                    <a:pt x="49202" y="420860"/>
                  </a:lnTo>
                  <a:lnTo>
                    <a:pt x="49743" y="414138"/>
                  </a:lnTo>
                  <a:lnTo>
                    <a:pt x="38666" y="355662"/>
                  </a:lnTo>
                  <a:lnTo>
                    <a:pt x="28827" y="306798"/>
                  </a:lnTo>
                  <a:lnTo>
                    <a:pt x="15023" y="249063"/>
                  </a:lnTo>
                  <a:lnTo>
                    <a:pt x="8267" y="194288"/>
                  </a:lnTo>
                  <a:lnTo>
                    <a:pt x="0" y="131476"/>
                  </a:lnTo>
                  <a:lnTo>
                    <a:pt x="1383" y="91024"/>
                  </a:lnTo>
                  <a:lnTo>
                    <a:pt x="7433" y="67893"/>
                  </a:lnTo>
                  <a:lnTo>
                    <a:pt x="17920" y="45914"/>
                  </a:lnTo>
                  <a:lnTo>
                    <a:pt x="42568" y="19399"/>
                  </a:lnTo>
                  <a:lnTo>
                    <a:pt x="72098" y="2314"/>
                  </a:lnTo>
                  <a:lnTo>
                    <a:pt x="92675" y="0"/>
                  </a:lnTo>
                  <a:lnTo>
                    <a:pt x="113518" y="4041"/>
                  </a:lnTo>
                  <a:lnTo>
                    <a:pt x="143813" y="19470"/>
                  </a:lnTo>
                  <a:lnTo>
                    <a:pt x="182927" y="52507"/>
                  </a:lnTo>
                  <a:lnTo>
                    <a:pt x="191065" y="72611"/>
                  </a:lnTo>
                  <a:lnTo>
                    <a:pt x="193234" y="84523"/>
                  </a:lnTo>
                  <a:lnTo>
                    <a:pt x="189407" y="107118"/>
                  </a:lnTo>
                  <a:lnTo>
                    <a:pt x="185110" y="118056"/>
                  </a:lnTo>
                  <a:lnTo>
                    <a:pt x="170978" y="133329"/>
                  </a:lnTo>
                  <a:lnTo>
                    <a:pt x="140172" y="148505"/>
                  </a:lnTo>
                  <a:lnTo>
                    <a:pt x="115910" y="154271"/>
                  </a:lnTo>
                  <a:lnTo>
                    <a:pt x="55452" y="151194"/>
                  </a:lnTo>
                  <a:lnTo>
                    <a:pt x="29118" y="150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65968" y="558010"/>
              <a:ext cx="77846" cy="172278"/>
            </a:xfrm>
            <a:custGeom>
              <a:avLst/>
              <a:gdLst/>
              <a:ahLst/>
              <a:cxnLst/>
              <a:rect l="0" t="0" r="0" b="0"/>
              <a:pathLst>
                <a:path w="77846" h="172278">
                  <a:moveTo>
                    <a:pt x="4146" y="63171"/>
                  </a:moveTo>
                  <a:lnTo>
                    <a:pt x="4146" y="85528"/>
                  </a:lnTo>
                  <a:lnTo>
                    <a:pt x="10385" y="102743"/>
                  </a:lnTo>
                  <a:lnTo>
                    <a:pt x="35355" y="158629"/>
                  </a:lnTo>
                  <a:lnTo>
                    <a:pt x="40244" y="172277"/>
                  </a:lnTo>
                  <a:lnTo>
                    <a:pt x="35249" y="160229"/>
                  </a:lnTo>
                  <a:lnTo>
                    <a:pt x="8383" y="104563"/>
                  </a:lnTo>
                  <a:lnTo>
                    <a:pt x="959" y="83907"/>
                  </a:lnTo>
                  <a:lnTo>
                    <a:pt x="0" y="63028"/>
                  </a:lnTo>
                  <a:lnTo>
                    <a:pt x="4643" y="43220"/>
                  </a:lnTo>
                  <a:lnTo>
                    <a:pt x="14505" y="26618"/>
                  </a:lnTo>
                  <a:lnTo>
                    <a:pt x="29807" y="14560"/>
                  </a:lnTo>
                  <a:lnTo>
                    <a:pt x="47136" y="6471"/>
                  </a:lnTo>
                  <a:lnTo>
                    <a:pt x="778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11102" y="589595"/>
              <a:ext cx="149387" cy="164998"/>
            </a:xfrm>
            <a:custGeom>
              <a:avLst/>
              <a:gdLst/>
              <a:ahLst/>
              <a:cxnLst/>
              <a:rect l="0" t="0" r="0" b="0"/>
              <a:pathLst>
                <a:path w="149387" h="164998">
                  <a:moveTo>
                    <a:pt x="111696" y="10529"/>
                  </a:moveTo>
                  <a:lnTo>
                    <a:pt x="74218" y="2196"/>
                  </a:lnTo>
                  <a:lnTo>
                    <a:pt x="62144" y="1464"/>
                  </a:lnTo>
                  <a:lnTo>
                    <a:pt x="42489" y="6890"/>
                  </a:lnTo>
                  <a:lnTo>
                    <a:pt x="10808" y="29437"/>
                  </a:lnTo>
                  <a:lnTo>
                    <a:pt x="2516" y="48958"/>
                  </a:lnTo>
                  <a:lnTo>
                    <a:pt x="0" y="73232"/>
                  </a:lnTo>
                  <a:lnTo>
                    <a:pt x="6331" y="112036"/>
                  </a:lnTo>
                  <a:lnTo>
                    <a:pt x="16514" y="135192"/>
                  </a:lnTo>
                  <a:lnTo>
                    <a:pt x="31957" y="150942"/>
                  </a:lnTo>
                  <a:lnTo>
                    <a:pt x="40989" y="156780"/>
                  </a:lnTo>
                  <a:lnTo>
                    <a:pt x="76058" y="164997"/>
                  </a:lnTo>
                  <a:lnTo>
                    <a:pt x="99366" y="160680"/>
                  </a:lnTo>
                  <a:lnTo>
                    <a:pt x="120253" y="149792"/>
                  </a:lnTo>
                  <a:lnTo>
                    <a:pt x="137336" y="133255"/>
                  </a:lnTo>
                  <a:lnTo>
                    <a:pt x="146487" y="111087"/>
                  </a:lnTo>
                  <a:lnTo>
                    <a:pt x="149386" y="86807"/>
                  </a:lnTo>
                  <a:lnTo>
                    <a:pt x="146774" y="64317"/>
                  </a:lnTo>
                  <a:lnTo>
                    <a:pt x="133138" y="31925"/>
                  </a:lnTo>
                  <a:lnTo>
                    <a:pt x="114279" y="5690"/>
                  </a:lnTo>
                  <a:lnTo>
                    <a:pt x="106399" y="1454"/>
                  </a:lnTo>
                  <a:lnTo>
                    <a:pt x="695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520845" y="421994"/>
              <a:ext cx="165166" cy="359510"/>
            </a:xfrm>
            <a:custGeom>
              <a:avLst/>
              <a:gdLst/>
              <a:ahLst/>
              <a:cxnLst/>
              <a:rect l="0" t="0" r="0" b="0"/>
              <a:pathLst>
                <a:path w="165166" h="359510">
                  <a:moveTo>
                    <a:pt x="133580" y="262358"/>
                  </a:moveTo>
                  <a:lnTo>
                    <a:pt x="113336" y="218395"/>
                  </a:lnTo>
                  <a:lnTo>
                    <a:pt x="97676" y="204604"/>
                  </a:lnTo>
                  <a:lnTo>
                    <a:pt x="88587" y="199289"/>
                  </a:lnTo>
                  <a:lnTo>
                    <a:pt x="69129" y="196503"/>
                  </a:lnTo>
                  <a:lnTo>
                    <a:pt x="48783" y="200334"/>
                  </a:lnTo>
                  <a:lnTo>
                    <a:pt x="28042" y="209835"/>
                  </a:lnTo>
                  <a:lnTo>
                    <a:pt x="13365" y="224976"/>
                  </a:lnTo>
                  <a:lnTo>
                    <a:pt x="4112" y="244574"/>
                  </a:lnTo>
                  <a:lnTo>
                    <a:pt x="0" y="268882"/>
                  </a:lnTo>
                  <a:lnTo>
                    <a:pt x="7530" y="292164"/>
                  </a:lnTo>
                  <a:lnTo>
                    <a:pt x="36306" y="344012"/>
                  </a:lnTo>
                  <a:lnTo>
                    <a:pt x="52913" y="356360"/>
                  </a:lnTo>
                  <a:lnTo>
                    <a:pt x="71991" y="359509"/>
                  </a:lnTo>
                  <a:lnTo>
                    <a:pt x="81992" y="358711"/>
                  </a:lnTo>
                  <a:lnTo>
                    <a:pt x="99344" y="351585"/>
                  </a:lnTo>
                  <a:lnTo>
                    <a:pt x="107246" y="346409"/>
                  </a:lnTo>
                  <a:lnTo>
                    <a:pt x="119146" y="331299"/>
                  </a:lnTo>
                  <a:lnTo>
                    <a:pt x="132422" y="296823"/>
                  </a:lnTo>
                  <a:lnTo>
                    <a:pt x="141800" y="238360"/>
                  </a:lnTo>
                  <a:lnTo>
                    <a:pt x="143425" y="190257"/>
                  </a:lnTo>
                  <a:lnTo>
                    <a:pt x="143906" y="138959"/>
                  </a:lnTo>
                  <a:lnTo>
                    <a:pt x="141729" y="77629"/>
                  </a:lnTo>
                  <a:lnTo>
                    <a:pt x="124314" y="20454"/>
                  </a:lnTo>
                  <a:lnTo>
                    <a:pt x="120384" y="6332"/>
                  </a:lnTo>
                  <a:lnTo>
                    <a:pt x="115424" y="427"/>
                  </a:lnTo>
                  <a:lnTo>
                    <a:pt x="109777" y="0"/>
                  </a:lnTo>
                  <a:lnTo>
                    <a:pt x="103674" y="3225"/>
                  </a:lnTo>
                  <a:lnTo>
                    <a:pt x="99604" y="10054"/>
                  </a:lnTo>
                  <a:lnTo>
                    <a:pt x="95083" y="30120"/>
                  </a:lnTo>
                  <a:lnTo>
                    <a:pt x="99416" y="82300"/>
                  </a:lnTo>
                  <a:lnTo>
                    <a:pt x="104604" y="141480"/>
                  </a:lnTo>
                  <a:lnTo>
                    <a:pt x="116547" y="193247"/>
                  </a:lnTo>
                  <a:lnTo>
                    <a:pt x="133648" y="251047"/>
                  </a:lnTo>
                  <a:lnTo>
                    <a:pt x="141799" y="271369"/>
                  </a:lnTo>
                  <a:lnTo>
                    <a:pt x="165165" y="304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761905" y="558010"/>
              <a:ext cx="127447" cy="201606"/>
            </a:xfrm>
            <a:custGeom>
              <a:avLst/>
              <a:gdLst/>
              <a:ahLst/>
              <a:cxnLst/>
              <a:rect l="0" t="0" r="0" b="0"/>
              <a:pathLst>
                <a:path w="127447" h="201606">
                  <a:moveTo>
                    <a:pt x="8333" y="52642"/>
                  </a:moveTo>
                  <a:lnTo>
                    <a:pt x="0" y="90120"/>
                  </a:lnTo>
                  <a:lnTo>
                    <a:pt x="1575" y="128088"/>
                  </a:lnTo>
                  <a:lnTo>
                    <a:pt x="12588" y="177250"/>
                  </a:lnTo>
                  <a:lnTo>
                    <a:pt x="18188" y="186017"/>
                  </a:lnTo>
                  <a:lnTo>
                    <a:pt x="33771" y="198877"/>
                  </a:lnTo>
                  <a:lnTo>
                    <a:pt x="42839" y="201605"/>
                  </a:lnTo>
                  <a:lnTo>
                    <a:pt x="62274" y="201516"/>
                  </a:lnTo>
                  <a:lnTo>
                    <a:pt x="79490" y="194458"/>
                  </a:lnTo>
                  <a:lnTo>
                    <a:pt x="94941" y="182352"/>
                  </a:lnTo>
                  <a:lnTo>
                    <a:pt x="115623" y="155806"/>
                  </a:lnTo>
                  <a:lnTo>
                    <a:pt x="125428" y="135927"/>
                  </a:lnTo>
                  <a:lnTo>
                    <a:pt x="127446" y="115394"/>
                  </a:lnTo>
                  <a:lnTo>
                    <a:pt x="112984" y="52606"/>
                  </a:lnTo>
                  <a:lnTo>
                    <a:pt x="105148" y="32739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973430" y="596861"/>
              <a:ext cx="165306" cy="161758"/>
            </a:xfrm>
            <a:custGeom>
              <a:avLst/>
              <a:gdLst/>
              <a:ahLst/>
              <a:cxnLst/>
              <a:rect l="0" t="0" r="0" b="0"/>
              <a:pathLst>
                <a:path w="165306" h="161758">
                  <a:moveTo>
                    <a:pt x="112663" y="34848"/>
                  </a:moveTo>
                  <a:lnTo>
                    <a:pt x="107074" y="18081"/>
                  </a:lnTo>
                  <a:lnTo>
                    <a:pt x="94972" y="6729"/>
                  </a:lnTo>
                  <a:lnTo>
                    <a:pt x="86831" y="2064"/>
                  </a:lnTo>
                  <a:lnTo>
                    <a:pt x="65308" y="0"/>
                  </a:lnTo>
                  <a:lnTo>
                    <a:pt x="42483" y="4153"/>
                  </a:lnTo>
                  <a:lnTo>
                    <a:pt x="24540" y="13797"/>
                  </a:lnTo>
                  <a:lnTo>
                    <a:pt x="11886" y="29002"/>
                  </a:lnTo>
                  <a:lnTo>
                    <a:pt x="3532" y="48627"/>
                  </a:lnTo>
                  <a:lnTo>
                    <a:pt x="0" y="84814"/>
                  </a:lnTo>
                  <a:lnTo>
                    <a:pt x="3318" y="107358"/>
                  </a:lnTo>
                  <a:lnTo>
                    <a:pt x="11813" y="125957"/>
                  </a:lnTo>
                  <a:lnTo>
                    <a:pt x="24557" y="142021"/>
                  </a:lnTo>
                  <a:lnTo>
                    <a:pt x="41919" y="156960"/>
                  </a:lnTo>
                  <a:lnTo>
                    <a:pt x="51462" y="160710"/>
                  </a:lnTo>
                  <a:lnTo>
                    <a:pt x="71424" y="161757"/>
                  </a:lnTo>
                  <a:lnTo>
                    <a:pt x="133797" y="146586"/>
                  </a:lnTo>
                  <a:lnTo>
                    <a:pt x="165305" y="129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212435" y="40008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20" y="159908"/>
                  </a:lnTo>
                  <a:lnTo>
                    <a:pt x="8333" y="218566"/>
                  </a:lnTo>
                  <a:lnTo>
                    <a:pt x="12998" y="269871"/>
                  </a:lnTo>
                  <a:lnTo>
                    <a:pt x="16305" y="298927"/>
                  </a:lnTo>
                  <a:lnTo>
                    <a:pt x="13930" y="33267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086093" y="49483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194067" y="11992"/>
                  </a:lnTo>
                  <a:lnTo>
                    <a:pt x="139893" y="16883"/>
                  </a:lnTo>
                  <a:lnTo>
                    <a:pt x="84132" y="12130"/>
                  </a:lnTo>
                  <a:lnTo>
                    <a:pt x="24771" y="3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355931" y="552421"/>
              <a:ext cx="195123" cy="203454"/>
            </a:xfrm>
            <a:custGeom>
              <a:avLst/>
              <a:gdLst/>
              <a:ahLst/>
              <a:cxnLst/>
              <a:rect l="0" t="0" r="0" b="0"/>
              <a:pathLst>
                <a:path w="195123" h="203454">
                  <a:moveTo>
                    <a:pt x="130245" y="5589"/>
                  </a:moveTo>
                  <a:lnTo>
                    <a:pt x="113477" y="0"/>
                  </a:lnTo>
                  <a:lnTo>
                    <a:pt x="95886" y="375"/>
                  </a:lnTo>
                  <a:lnTo>
                    <a:pt x="38416" y="13308"/>
                  </a:lnTo>
                  <a:lnTo>
                    <a:pt x="15733" y="19938"/>
                  </a:lnTo>
                  <a:lnTo>
                    <a:pt x="8281" y="26853"/>
                  </a:lnTo>
                  <a:lnTo>
                    <a:pt x="0" y="47015"/>
                  </a:lnTo>
                  <a:lnTo>
                    <a:pt x="2471" y="55433"/>
                  </a:lnTo>
                  <a:lnTo>
                    <a:pt x="8797" y="62215"/>
                  </a:lnTo>
                  <a:lnTo>
                    <a:pt x="17694" y="67906"/>
                  </a:lnTo>
                  <a:lnTo>
                    <a:pt x="75837" y="80909"/>
                  </a:lnTo>
                  <a:lnTo>
                    <a:pt x="130013" y="97049"/>
                  </a:lnTo>
                  <a:lnTo>
                    <a:pt x="151198" y="103950"/>
                  </a:lnTo>
                  <a:lnTo>
                    <a:pt x="169193" y="117155"/>
                  </a:lnTo>
                  <a:lnTo>
                    <a:pt x="183820" y="135892"/>
                  </a:lnTo>
                  <a:lnTo>
                    <a:pt x="194220" y="159818"/>
                  </a:lnTo>
                  <a:lnTo>
                    <a:pt x="195122" y="170409"/>
                  </a:lnTo>
                  <a:lnTo>
                    <a:pt x="189885" y="188417"/>
                  </a:lnTo>
                  <a:lnTo>
                    <a:pt x="182873" y="194155"/>
                  </a:lnTo>
                  <a:lnTo>
                    <a:pt x="162604" y="200530"/>
                  </a:lnTo>
                  <a:lnTo>
                    <a:pt x="105398" y="203453"/>
                  </a:lnTo>
                  <a:lnTo>
                    <a:pt x="54758" y="193978"/>
                  </a:lnTo>
                  <a:lnTo>
                    <a:pt x="14431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99823" y="221535"/>
            <a:ext cx="2467488" cy="1502394"/>
            <a:chOff x="899823" y="221535"/>
            <a:chExt cx="2467488" cy="1502394"/>
          </a:xfrm>
        </p:grpSpPr>
        <p:sp>
          <p:nvSpPr>
            <p:cNvPr id="29" name="Freeform 28"/>
            <p:cNvSpPr/>
            <p:nvPr/>
          </p:nvSpPr>
          <p:spPr>
            <a:xfrm>
              <a:off x="900817" y="337869"/>
              <a:ext cx="2466494" cy="1386060"/>
            </a:xfrm>
            <a:custGeom>
              <a:avLst/>
              <a:gdLst/>
              <a:ahLst/>
              <a:cxnLst/>
              <a:rect l="0" t="0" r="0" b="0"/>
              <a:pathLst>
                <a:path w="2466494" h="1386060">
                  <a:moveTo>
                    <a:pt x="1131183" y="441239"/>
                  </a:moveTo>
                  <a:lnTo>
                    <a:pt x="1078155" y="455894"/>
                  </a:lnTo>
                  <a:lnTo>
                    <a:pt x="1030073" y="465988"/>
                  </a:lnTo>
                  <a:lnTo>
                    <a:pt x="971372" y="481978"/>
                  </a:lnTo>
                  <a:lnTo>
                    <a:pt x="913872" y="499936"/>
                  </a:lnTo>
                  <a:lnTo>
                    <a:pt x="857940" y="523910"/>
                  </a:lnTo>
                  <a:lnTo>
                    <a:pt x="804865" y="545857"/>
                  </a:lnTo>
                  <a:lnTo>
                    <a:pt x="744930" y="563984"/>
                  </a:lnTo>
                  <a:lnTo>
                    <a:pt x="689420" y="581608"/>
                  </a:lnTo>
                  <a:lnTo>
                    <a:pt x="636400" y="610618"/>
                  </a:lnTo>
                  <a:lnTo>
                    <a:pt x="582538" y="637676"/>
                  </a:lnTo>
                  <a:lnTo>
                    <a:pt x="521994" y="669806"/>
                  </a:lnTo>
                  <a:lnTo>
                    <a:pt x="468080" y="696178"/>
                  </a:lnTo>
                  <a:lnTo>
                    <a:pt x="413066" y="736235"/>
                  </a:lnTo>
                  <a:lnTo>
                    <a:pt x="351882" y="778169"/>
                  </a:lnTo>
                  <a:lnTo>
                    <a:pt x="297219" y="817147"/>
                  </a:lnTo>
                  <a:lnTo>
                    <a:pt x="270310" y="832989"/>
                  </a:lnTo>
                  <a:lnTo>
                    <a:pt x="211790" y="887031"/>
                  </a:lnTo>
                  <a:lnTo>
                    <a:pt x="148525" y="950119"/>
                  </a:lnTo>
                  <a:lnTo>
                    <a:pt x="98004" y="1001806"/>
                  </a:lnTo>
                  <a:lnTo>
                    <a:pt x="60122" y="1053090"/>
                  </a:lnTo>
                  <a:lnTo>
                    <a:pt x="30961" y="1113835"/>
                  </a:lnTo>
                  <a:lnTo>
                    <a:pt x="11884" y="1167544"/>
                  </a:lnTo>
                  <a:lnTo>
                    <a:pt x="0" y="1217023"/>
                  </a:lnTo>
                  <a:lnTo>
                    <a:pt x="6491" y="1261805"/>
                  </a:lnTo>
                  <a:lnTo>
                    <a:pt x="13648" y="1282057"/>
                  </a:lnTo>
                  <a:lnTo>
                    <a:pt x="50740" y="1328706"/>
                  </a:lnTo>
                  <a:lnTo>
                    <a:pt x="73797" y="1350070"/>
                  </a:lnTo>
                  <a:lnTo>
                    <a:pt x="96594" y="1364180"/>
                  </a:lnTo>
                  <a:lnTo>
                    <a:pt x="156593" y="1376661"/>
                  </a:lnTo>
                  <a:lnTo>
                    <a:pt x="214718" y="1386059"/>
                  </a:lnTo>
                  <a:lnTo>
                    <a:pt x="276849" y="1382673"/>
                  </a:lnTo>
                  <a:lnTo>
                    <a:pt x="328095" y="1373989"/>
                  </a:lnTo>
                  <a:lnTo>
                    <a:pt x="390578" y="1360575"/>
                  </a:lnTo>
                  <a:lnTo>
                    <a:pt x="451793" y="1346660"/>
                  </a:lnTo>
                  <a:lnTo>
                    <a:pt x="503962" y="1327057"/>
                  </a:lnTo>
                  <a:lnTo>
                    <a:pt x="561848" y="1305226"/>
                  </a:lnTo>
                  <a:lnTo>
                    <a:pt x="615779" y="1285077"/>
                  </a:lnTo>
                  <a:lnTo>
                    <a:pt x="674016" y="1260010"/>
                  </a:lnTo>
                  <a:lnTo>
                    <a:pt x="723713" y="1233110"/>
                  </a:lnTo>
                  <a:lnTo>
                    <a:pt x="785749" y="1200772"/>
                  </a:lnTo>
                  <a:lnTo>
                    <a:pt x="847697" y="1165561"/>
                  </a:lnTo>
                  <a:lnTo>
                    <a:pt x="910153" y="1132822"/>
                  </a:lnTo>
                  <a:lnTo>
                    <a:pt x="973261" y="1099965"/>
                  </a:lnTo>
                  <a:lnTo>
                    <a:pt x="1036427" y="1066054"/>
                  </a:lnTo>
                  <a:lnTo>
                    <a:pt x="1099597" y="1034264"/>
                  </a:lnTo>
                  <a:lnTo>
                    <a:pt x="1162768" y="996595"/>
                  </a:lnTo>
                  <a:lnTo>
                    <a:pt x="1225939" y="964321"/>
                  </a:lnTo>
                  <a:lnTo>
                    <a:pt x="1289110" y="931506"/>
                  </a:lnTo>
                  <a:lnTo>
                    <a:pt x="1352281" y="897597"/>
                  </a:lnTo>
                  <a:lnTo>
                    <a:pt x="1415452" y="865808"/>
                  </a:lnTo>
                  <a:lnTo>
                    <a:pt x="1473684" y="839420"/>
                  </a:lnTo>
                  <a:lnTo>
                    <a:pt x="1530615" y="809024"/>
                  </a:lnTo>
                  <a:lnTo>
                    <a:pt x="1583822" y="781784"/>
                  </a:lnTo>
                  <a:lnTo>
                    <a:pt x="1645902" y="749995"/>
                  </a:lnTo>
                  <a:lnTo>
                    <a:pt x="1700696" y="718391"/>
                  </a:lnTo>
                  <a:lnTo>
                    <a:pt x="1763671" y="680840"/>
                  </a:lnTo>
                  <a:lnTo>
                    <a:pt x="1826910" y="649182"/>
                  </a:lnTo>
                  <a:lnTo>
                    <a:pt x="1889463" y="614669"/>
                  </a:lnTo>
                  <a:lnTo>
                    <a:pt x="1941907" y="590261"/>
                  </a:lnTo>
                  <a:lnTo>
                    <a:pt x="1997298" y="563699"/>
                  </a:lnTo>
                  <a:lnTo>
                    <a:pt x="2060428" y="529161"/>
                  </a:lnTo>
                  <a:lnTo>
                    <a:pt x="2113430" y="503753"/>
                  </a:lnTo>
                  <a:lnTo>
                    <a:pt x="2170619" y="469229"/>
                  </a:lnTo>
                  <a:lnTo>
                    <a:pt x="2231356" y="428620"/>
                  </a:lnTo>
                  <a:lnTo>
                    <a:pt x="2284974" y="395419"/>
                  </a:lnTo>
                  <a:lnTo>
                    <a:pt x="2341388" y="345995"/>
                  </a:lnTo>
                  <a:lnTo>
                    <a:pt x="2399491" y="283269"/>
                  </a:lnTo>
                  <a:lnTo>
                    <a:pt x="2443549" y="220137"/>
                  </a:lnTo>
                  <a:lnTo>
                    <a:pt x="2459148" y="188554"/>
                  </a:lnTo>
                  <a:lnTo>
                    <a:pt x="2466493" y="138036"/>
                  </a:lnTo>
                  <a:lnTo>
                    <a:pt x="2464825" y="86116"/>
                  </a:lnTo>
                  <a:lnTo>
                    <a:pt x="2458568" y="64648"/>
                  </a:lnTo>
                  <a:lnTo>
                    <a:pt x="2447988" y="47308"/>
                  </a:lnTo>
                  <a:lnTo>
                    <a:pt x="2432367" y="34922"/>
                  </a:lnTo>
                  <a:lnTo>
                    <a:pt x="2373164" y="9948"/>
                  </a:lnTo>
                  <a:lnTo>
                    <a:pt x="2349979" y="3889"/>
                  </a:lnTo>
                  <a:lnTo>
                    <a:pt x="2290555" y="0"/>
                  </a:lnTo>
                  <a:lnTo>
                    <a:pt x="2238999" y="4821"/>
                  </a:lnTo>
                  <a:lnTo>
                    <a:pt x="2185445" y="17038"/>
                  </a:lnTo>
                  <a:lnTo>
                    <a:pt x="2122874" y="30716"/>
                  </a:lnTo>
                  <a:lnTo>
                    <a:pt x="2065107" y="50273"/>
                  </a:lnTo>
                  <a:lnTo>
                    <a:pt x="2014702" y="69430"/>
                  </a:lnTo>
                  <a:lnTo>
                    <a:pt x="1953966" y="91412"/>
                  </a:lnTo>
                  <a:lnTo>
                    <a:pt x="1890973" y="112955"/>
                  </a:lnTo>
                  <a:lnTo>
                    <a:pt x="1829440" y="146976"/>
                  </a:lnTo>
                  <a:lnTo>
                    <a:pt x="1780530" y="170126"/>
                  </a:lnTo>
                  <a:lnTo>
                    <a:pt x="1724609" y="195790"/>
                  </a:lnTo>
                  <a:lnTo>
                    <a:pt x="1668243" y="218060"/>
                  </a:lnTo>
                  <a:lnTo>
                    <a:pt x="1611528" y="244990"/>
                  </a:lnTo>
                  <a:lnTo>
                    <a:pt x="1549481" y="279611"/>
                  </a:lnTo>
                  <a:lnTo>
                    <a:pt x="1490323" y="305024"/>
                  </a:lnTo>
                  <a:lnTo>
                    <a:pt x="1427521" y="338380"/>
                  </a:lnTo>
                  <a:lnTo>
                    <a:pt x="1377932" y="359224"/>
                  </a:lnTo>
                  <a:lnTo>
                    <a:pt x="1329466" y="381843"/>
                  </a:lnTo>
                  <a:lnTo>
                    <a:pt x="1278061" y="407653"/>
                  </a:lnTo>
                  <a:lnTo>
                    <a:pt x="1225785" y="430118"/>
                  </a:lnTo>
                  <a:lnTo>
                    <a:pt x="1173251" y="451592"/>
                  </a:lnTo>
                  <a:lnTo>
                    <a:pt x="1119865" y="479809"/>
                  </a:lnTo>
                  <a:lnTo>
                    <a:pt x="1057414" y="507301"/>
                  </a:lnTo>
                  <a:lnTo>
                    <a:pt x="1036426" y="514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9823" y="221535"/>
              <a:ext cx="2379766" cy="1419416"/>
            </a:xfrm>
            <a:custGeom>
              <a:avLst/>
              <a:gdLst/>
              <a:ahLst/>
              <a:cxnLst/>
              <a:rect l="0" t="0" r="0" b="0"/>
              <a:pathLst>
                <a:path w="2379766" h="1419416">
                  <a:moveTo>
                    <a:pt x="58270" y="462817"/>
                  </a:moveTo>
                  <a:lnTo>
                    <a:pt x="67845" y="486863"/>
                  </a:lnTo>
                  <a:lnTo>
                    <a:pt x="85803" y="508286"/>
                  </a:lnTo>
                  <a:lnTo>
                    <a:pt x="141897" y="550541"/>
                  </a:lnTo>
                  <a:lnTo>
                    <a:pt x="197336" y="593837"/>
                  </a:lnTo>
                  <a:lnTo>
                    <a:pt x="248910" y="629077"/>
                  </a:lnTo>
                  <a:lnTo>
                    <a:pt x="312055" y="667249"/>
                  </a:lnTo>
                  <a:lnTo>
                    <a:pt x="358983" y="694575"/>
                  </a:lnTo>
                  <a:lnTo>
                    <a:pt x="417884" y="725362"/>
                  </a:lnTo>
                  <a:lnTo>
                    <a:pt x="476435" y="759752"/>
                  </a:lnTo>
                  <a:lnTo>
                    <a:pt x="502705" y="776185"/>
                  </a:lnTo>
                  <a:lnTo>
                    <a:pt x="529596" y="791583"/>
                  </a:lnTo>
                  <a:lnTo>
                    <a:pt x="592040" y="831845"/>
                  </a:lnTo>
                  <a:lnTo>
                    <a:pt x="649793" y="862311"/>
                  </a:lnTo>
                  <a:lnTo>
                    <a:pt x="701539" y="890859"/>
                  </a:lnTo>
                  <a:lnTo>
                    <a:pt x="758719" y="933079"/>
                  </a:lnTo>
                  <a:lnTo>
                    <a:pt x="811221" y="966138"/>
                  </a:lnTo>
                  <a:lnTo>
                    <a:pt x="872697" y="999963"/>
                  </a:lnTo>
                  <a:lnTo>
                    <a:pt x="911816" y="1022295"/>
                  </a:lnTo>
                  <a:lnTo>
                    <a:pt x="966639" y="1046377"/>
                  </a:lnTo>
                  <a:lnTo>
                    <a:pt x="1028472" y="1081528"/>
                  </a:lnTo>
                  <a:lnTo>
                    <a:pt x="1088653" y="1115995"/>
                  </a:lnTo>
                  <a:lnTo>
                    <a:pt x="1147539" y="1140925"/>
                  </a:lnTo>
                  <a:lnTo>
                    <a:pt x="1208564" y="1168379"/>
                  </a:lnTo>
                  <a:lnTo>
                    <a:pt x="1271008" y="1196332"/>
                  </a:lnTo>
                  <a:lnTo>
                    <a:pt x="1329572" y="1217148"/>
                  </a:lnTo>
                  <a:lnTo>
                    <a:pt x="1377968" y="1235884"/>
                  </a:lnTo>
                  <a:lnTo>
                    <a:pt x="1436835" y="1263176"/>
                  </a:lnTo>
                  <a:lnTo>
                    <a:pt x="1493523" y="1285508"/>
                  </a:lnTo>
                  <a:lnTo>
                    <a:pt x="1549781" y="1308420"/>
                  </a:lnTo>
                  <a:lnTo>
                    <a:pt x="1605954" y="1328543"/>
                  </a:lnTo>
                  <a:lnTo>
                    <a:pt x="1662110" y="1349112"/>
                  </a:lnTo>
                  <a:lnTo>
                    <a:pt x="1718263" y="1364441"/>
                  </a:lnTo>
                  <a:lnTo>
                    <a:pt x="1774415" y="1378733"/>
                  </a:lnTo>
                  <a:lnTo>
                    <a:pt x="1830567" y="1392822"/>
                  </a:lnTo>
                  <a:lnTo>
                    <a:pt x="1893955" y="1405700"/>
                  </a:lnTo>
                  <a:lnTo>
                    <a:pt x="1952749" y="1412576"/>
                  </a:lnTo>
                  <a:lnTo>
                    <a:pt x="2009423" y="1419264"/>
                  </a:lnTo>
                  <a:lnTo>
                    <a:pt x="2064508" y="1419415"/>
                  </a:lnTo>
                  <a:lnTo>
                    <a:pt x="2126825" y="1411802"/>
                  </a:lnTo>
                  <a:lnTo>
                    <a:pt x="2187871" y="1409492"/>
                  </a:lnTo>
                  <a:lnTo>
                    <a:pt x="2247186" y="1395764"/>
                  </a:lnTo>
                  <a:lnTo>
                    <a:pt x="2296178" y="1381021"/>
                  </a:lnTo>
                  <a:lnTo>
                    <a:pt x="2338368" y="1350089"/>
                  </a:lnTo>
                  <a:lnTo>
                    <a:pt x="2360183" y="1323887"/>
                  </a:lnTo>
                  <a:lnTo>
                    <a:pt x="2368158" y="1300970"/>
                  </a:lnTo>
                  <a:lnTo>
                    <a:pt x="2379765" y="1242769"/>
                  </a:lnTo>
                  <a:lnTo>
                    <a:pt x="2369870" y="1183805"/>
                  </a:lnTo>
                  <a:lnTo>
                    <a:pt x="2348357" y="1130403"/>
                  </a:lnTo>
                  <a:lnTo>
                    <a:pt x="2307717" y="1070553"/>
                  </a:lnTo>
                  <a:lnTo>
                    <a:pt x="2258718" y="1007933"/>
                  </a:lnTo>
                  <a:lnTo>
                    <a:pt x="2210372" y="946920"/>
                  </a:lnTo>
                  <a:lnTo>
                    <a:pt x="2155176" y="902863"/>
                  </a:lnTo>
                  <a:lnTo>
                    <a:pt x="2098702" y="851104"/>
                  </a:lnTo>
                  <a:lnTo>
                    <a:pt x="2047049" y="813127"/>
                  </a:lnTo>
                  <a:lnTo>
                    <a:pt x="1983886" y="767135"/>
                  </a:lnTo>
                  <a:lnTo>
                    <a:pt x="1923330" y="728950"/>
                  </a:lnTo>
                  <a:lnTo>
                    <a:pt x="1866295" y="691319"/>
                  </a:lnTo>
                  <a:lnTo>
                    <a:pt x="1815267" y="659815"/>
                  </a:lnTo>
                  <a:lnTo>
                    <a:pt x="1760128" y="625732"/>
                  </a:lnTo>
                  <a:lnTo>
                    <a:pt x="1706820" y="589354"/>
                  </a:lnTo>
                  <a:lnTo>
                    <a:pt x="1647707" y="554089"/>
                  </a:lnTo>
                  <a:lnTo>
                    <a:pt x="1592060" y="518972"/>
                  </a:lnTo>
                  <a:lnTo>
                    <a:pt x="1528797" y="483874"/>
                  </a:lnTo>
                  <a:lnTo>
                    <a:pt x="1471926" y="449949"/>
                  </a:lnTo>
                  <a:lnTo>
                    <a:pt x="1430655" y="429036"/>
                  </a:lnTo>
                  <a:lnTo>
                    <a:pt x="1368318" y="388612"/>
                  </a:lnTo>
                  <a:lnTo>
                    <a:pt x="1308434" y="350908"/>
                  </a:lnTo>
                  <a:lnTo>
                    <a:pt x="1253340" y="317499"/>
                  </a:lnTo>
                  <a:lnTo>
                    <a:pt x="1196861" y="286764"/>
                  </a:lnTo>
                  <a:lnTo>
                    <a:pt x="1167330" y="271053"/>
                  </a:lnTo>
                  <a:lnTo>
                    <a:pt x="1140643" y="254700"/>
                  </a:lnTo>
                  <a:lnTo>
                    <a:pt x="1081386" y="218211"/>
                  </a:lnTo>
                  <a:lnTo>
                    <a:pt x="1018225" y="178875"/>
                  </a:lnTo>
                  <a:lnTo>
                    <a:pt x="958752" y="146543"/>
                  </a:lnTo>
                  <a:lnTo>
                    <a:pt x="930663" y="128900"/>
                  </a:lnTo>
                  <a:lnTo>
                    <a:pt x="878552" y="106869"/>
                  </a:lnTo>
                  <a:lnTo>
                    <a:pt x="829041" y="92449"/>
                  </a:lnTo>
                  <a:lnTo>
                    <a:pt x="777327" y="75178"/>
                  </a:lnTo>
                  <a:lnTo>
                    <a:pt x="721921" y="56787"/>
                  </a:lnTo>
                  <a:lnTo>
                    <a:pt x="672798" y="44334"/>
                  </a:lnTo>
                  <a:lnTo>
                    <a:pt x="615479" y="27516"/>
                  </a:lnTo>
                  <a:lnTo>
                    <a:pt x="560931" y="14604"/>
                  </a:lnTo>
                  <a:lnTo>
                    <a:pt x="506554" y="4540"/>
                  </a:lnTo>
                  <a:lnTo>
                    <a:pt x="447678" y="1038"/>
                  </a:lnTo>
                  <a:lnTo>
                    <a:pt x="391499" y="0"/>
                  </a:lnTo>
                  <a:lnTo>
                    <a:pt x="334429" y="862"/>
                  </a:lnTo>
                  <a:lnTo>
                    <a:pt x="275687" y="11041"/>
                  </a:lnTo>
                  <a:lnTo>
                    <a:pt x="222515" y="20901"/>
                  </a:lnTo>
                  <a:lnTo>
                    <a:pt x="165427" y="34351"/>
                  </a:lnTo>
                  <a:lnTo>
                    <a:pt x="120826" y="53154"/>
                  </a:lnTo>
                  <a:lnTo>
                    <a:pt x="61482" y="95831"/>
                  </a:lnTo>
                  <a:lnTo>
                    <a:pt x="28806" y="127523"/>
                  </a:lnTo>
                  <a:lnTo>
                    <a:pt x="11639" y="152750"/>
                  </a:lnTo>
                  <a:lnTo>
                    <a:pt x="0" y="198850"/>
                  </a:lnTo>
                  <a:lnTo>
                    <a:pt x="4472" y="258424"/>
                  </a:lnTo>
                  <a:lnTo>
                    <a:pt x="14514" y="298791"/>
                  </a:lnTo>
                  <a:lnTo>
                    <a:pt x="44940" y="353407"/>
                  </a:lnTo>
                  <a:lnTo>
                    <a:pt x="88089" y="397661"/>
                  </a:lnTo>
                  <a:lnTo>
                    <a:pt x="145636" y="444787"/>
                  </a:lnTo>
                  <a:lnTo>
                    <a:pt x="184612" y="473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088135" y="2295212"/>
            <a:ext cx="2849524" cy="854246"/>
            <a:chOff x="1088135" y="2295212"/>
            <a:chExt cx="2849524" cy="854246"/>
          </a:xfrm>
        </p:grpSpPr>
        <p:sp>
          <p:nvSpPr>
            <p:cNvPr id="32" name="Freeform 31"/>
            <p:cNvSpPr/>
            <p:nvPr/>
          </p:nvSpPr>
          <p:spPr>
            <a:xfrm>
              <a:off x="1088135" y="2309027"/>
              <a:ext cx="343741" cy="641148"/>
            </a:xfrm>
            <a:custGeom>
              <a:avLst/>
              <a:gdLst/>
              <a:ahLst/>
              <a:cxnLst/>
              <a:rect l="0" t="0" r="0" b="0"/>
              <a:pathLst>
                <a:path w="343741" h="641148">
                  <a:moveTo>
                    <a:pt x="343740" y="165170"/>
                  </a:moveTo>
                  <a:lnTo>
                    <a:pt x="288081" y="210951"/>
                  </a:lnTo>
                  <a:lnTo>
                    <a:pt x="229652" y="260409"/>
                  </a:lnTo>
                  <a:lnTo>
                    <a:pt x="166601" y="307043"/>
                  </a:lnTo>
                  <a:lnTo>
                    <a:pt x="115476" y="363674"/>
                  </a:lnTo>
                  <a:lnTo>
                    <a:pt x="71395" y="424887"/>
                  </a:lnTo>
                  <a:lnTo>
                    <a:pt x="35426" y="484010"/>
                  </a:lnTo>
                  <a:lnTo>
                    <a:pt x="8789" y="539649"/>
                  </a:lnTo>
                  <a:lnTo>
                    <a:pt x="0" y="580023"/>
                  </a:lnTo>
                  <a:lnTo>
                    <a:pt x="4183" y="604572"/>
                  </a:lnTo>
                  <a:lnTo>
                    <a:pt x="8575" y="616032"/>
                  </a:lnTo>
                  <a:lnTo>
                    <a:pt x="16181" y="624842"/>
                  </a:lnTo>
                  <a:lnTo>
                    <a:pt x="37111" y="637750"/>
                  </a:lnTo>
                  <a:lnTo>
                    <a:pt x="62012" y="641147"/>
                  </a:lnTo>
                  <a:lnTo>
                    <a:pt x="116125" y="633796"/>
                  </a:lnTo>
                  <a:lnTo>
                    <a:pt x="152296" y="618837"/>
                  </a:lnTo>
                  <a:lnTo>
                    <a:pt x="194790" y="584416"/>
                  </a:lnTo>
                  <a:lnTo>
                    <a:pt x="220578" y="556502"/>
                  </a:lnTo>
                  <a:lnTo>
                    <a:pt x="247586" y="537444"/>
                  </a:lnTo>
                  <a:lnTo>
                    <a:pt x="259281" y="520138"/>
                  </a:lnTo>
                  <a:lnTo>
                    <a:pt x="266853" y="479485"/>
                  </a:lnTo>
                  <a:lnTo>
                    <a:pt x="262385" y="453434"/>
                  </a:lnTo>
                  <a:lnTo>
                    <a:pt x="246715" y="422157"/>
                  </a:lnTo>
                  <a:lnTo>
                    <a:pt x="205184" y="366514"/>
                  </a:lnTo>
                  <a:lnTo>
                    <a:pt x="148416" y="303829"/>
                  </a:lnTo>
                  <a:lnTo>
                    <a:pt x="90007" y="242502"/>
                  </a:lnTo>
                  <a:lnTo>
                    <a:pt x="42447" y="185082"/>
                  </a:lnTo>
                  <a:lnTo>
                    <a:pt x="26611" y="154302"/>
                  </a:lnTo>
                  <a:lnTo>
                    <a:pt x="20099" y="117366"/>
                  </a:lnTo>
                  <a:lnTo>
                    <a:pt x="24814" y="93620"/>
                  </a:lnTo>
                  <a:lnTo>
                    <a:pt x="46906" y="49781"/>
                  </a:lnTo>
                  <a:lnTo>
                    <a:pt x="66365" y="34727"/>
                  </a:lnTo>
                  <a:lnTo>
                    <a:pt x="122163" y="11598"/>
                  </a:lnTo>
                  <a:lnTo>
                    <a:pt x="167781" y="0"/>
                  </a:lnTo>
                  <a:lnTo>
                    <a:pt x="204646" y="807"/>
                  </a:lnTo>
                  <a:lnTo>
                    <a:pt x="254134" y="17149"/>
                  </a:lnTo>
                  <a:lnTo>
                    <a:pt x="299394" y="44077"/>
                  </a:lnTo>
                  <a:lnTo>
                    <a:pt x="316622" y="62218"/>
                  </a:lnTo>
                  <a:lnTo>
                    <a:pt x="325838" y="85098"/>
                  </a:lnTo>
                  <a:lnTo>
                    <a:pt x="328765" y="108525"/>
                  </a:lnTo>
                  <a:lnTo>
                    <a:pt x="322683" y="144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16103" y="2590248"/>
              <a:ext cx="245492" cy="559210"/>
            </a:xfrm>
            <a:custGeom>
              <a:avLst/>
              <a:gdLst/>
              <a:ahLst/>
              <a:cxnLst/>
              <a:rect l="0" t="0" r="0" b="0"/>
              <a:pathLst>
                <a:path w="245492" h="559210">
                  <a:moveTo>
                    <a:pt x="0" y="262974"/>
                  </a:moveTo>
                  <a:lnTo>
                    <a:pt x="3120" y="305666"/>
                  </a:lnTo>
                  <a:lnTo>
                    <a:pt x="16789" y="360147"/>
                  </a:lnTo>
                  <a:lnTo>
                    <a:pt x="23334" y="422765"/>
                  </a:lnTo>
                  <a:lnTo>
                    <a:pt x="29141" y="477216"/>
                  </a:lnTo>
                  <a:lnTo>
                    <a:pt x="30861" y="534684"/>
                  </a:lnTo>
                  <a:lnTo>
                    <a:pt x="31264" y="559209"/>
                  </a:lnTo>
                  <a:lnTo>
                    <a:pt x="31557" y="503499"/>
                  </a:lnTo>
                  <a:lnTo>
                    <a:pt x="30408" y="450054"/>
                  </a:lnTo>
                  <a:lnTo>
                    <a:pt x="24348" y="396654"/>
                  </a:lnTo>
                  <a:lnTo>
                    <a:pt x="22032" y="343787"/>
                  </a:lnTo>
                  <a:lnTo>
                    <a:pt x="23686" y="294588"/>
                  </a:lnTo>
                  <a:lnTo>
                    <a:pt x="37781" y="245866"/>
                  </a:lnTo>
                  <a:lnTo>
                    <a:pt x="41258" y="186545"/>
                  </a:lnTo>
                  <a:lnTo>
                    <a:pt x="41945" y="129767"/>
                  </a:lnTo>
                  <a:lnTo>
                    <a:pt x="42081" y="70372"/>
                  </a:lnTo>
                  <a:lnTo>
                    <a:pt x="44439" y="40503"/>
                  </a:lnTo>
                  <a:lnTo>
                    <a:pt x="53286" y="19429"/>
                  </a:lnTo>
                  <a:lnTo>
                    <a:pt x="71256" y="5383"/>
                  </a:lnTo>
                  <a:lnTo>
                    <a:pt x="82599" y="0"/>
                  </a:lnTo>
                  <a:lnTo>
                    <a:pt x="107681" y="258"/>
                  </a:lnTo>
                  <a:lnTo>
                    <a:pt x="144989" y="13557"/>
                  </a:lnTo>
                  <a:lnTo>
                    <a:pt x="183448" y="39012"/>
                  </a:lnTo>
                  <a:lnTo>
                    <a:pt x="227893" y="80537"/>
                  </a:lnTo>
                  <a:lnTo>
                    <a:pt x="243519" y="107143"/>
                  </a:lnTo>
                  <a:lnTo>
                    <a:pt x="245491" y="130155"/>
                  </a:lnTo>
                  <a:lnTo>
                    <a:pt x="241298" y="153641"/>
                  </a:lnTo>
                  <a:lnTo>
                    <a:pt x="225784" y="180017"/>
                  </a:lnTo>
                  <a:lnTo>
                    <a:pt x="213042" y="195299"/>
                  </a:lnTo>
                  <a:lnTo>
                    <a:pt x="187126" y="211467"/>
                  </a:lnTo>
                  <a:lnTo>
                    <a:pt x="138522" y="226240"/>
                  </a:lnTo>
                  <a:lnTo>
                    <a:pt x="83861" y="230372"/>
                  </a:lnTo>
                  <a:lnTo>
                    <a:pt x="48245" y="227968"/>
                  </a:lnTo>
                  <a:lnTo>
                    <a:pt x="21057" y="220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21471" y="257948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9311" y="4940"/>
                  </a:lnTo>
                  <a:lnTo>
                    <a:pt x="4024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79357" y="2696271"/>
              <a:ext cx="242157" cy="9553"/>
            </a:xfrm>
            <a:custGeom>
              <a:avLst/>
              <a:gdLst/>
              <a:ahLst/>
              <a:cxnLst/>
              <a:rect l="0" t="0" r="0" b="0"/>
              <a:pathLst>
                <a:path w="242157" h="9553">
                  <a:moveTo>
                    <a:pt x="242156" y="9552"/>
                  </a:moveTo>
                  <a:lnTo>
                    <a:pt x="183539" y="3963"/>
                  </a:lnTo>
                  <a:lnTo>
                    <a:pt x="120959" y="0"/>
                  </a:lnTo>
                  <a:lnTo>
                    <a:pt x="69635" y="483"/>
                  </a:lnTo>
                  <a:lnTo>
                    <a:pt x="15488" y="7414"/>
                  </a:lnTo>
                  <a:lnTo>
                    <a:pt x="0" y="9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44390" y="2295212"/>
              <a:ext cx="315660" cy="608405"/>
            </a:xfrm>
            <a:custGeom>
              <a:avLst/>
              <a:gdLst/>
              <a:ahLst/>
              <a:cxnLst/>
              <a:rect l="0" t="0" r="0" b="0"/>
              <a:pathLst>
                <a:path w="315660" h="608405">
                  <a:moveTo>
                    <a:pt x="203547" y="0"/>
                  </a:moveTo>
                  <a:lnTo>
                    <a:pt x="149672" y="63450"/>
                  </a:lnTo>
                  <a:lnTo>
                    <a:pt x="114787" y="121545"/>
                  </a:lnTo>
                  <a:lnTo>
                    <a:pt x="92033" y="178353"/>
                  </a:lnTo>
                  <a:lnTo>
                    <a:pt x="68211" y="231544"/>
                  </a:lnTo>
                  <a:lnTo>
                    <a:pt x="42553" y="294791"/>
                  </a:lnTo>
                  <a:lnTo>
                    <a:pt x="21092" y="357968"/>
                  </a:lnTo>
                  <a:lnTo>
                    <a:pt x="0" y="421140"/>
                  </a:lnTo>
                  <a:lnTo>
                    <a:pt x="647" y="463904"/>
                  </a:lnTo>
                  <a:lnTo>
                    <a:pt x="9007" y="521181"/>
                  </a:lnTo>
                  <a:lnTo>
                    <a:pt x="7996" y="556456"/>
                  </a:lnTo>
                  <a:lnTo>
                    <a:pt x="15640" y="578377"/>
                  </a:lnTo>
                  <a:lnTo>
                    <a:pt x="23294" y="586796"/>
                  </a:lnTo>
                  <a:lnTo>
                    <a:pt x="44276" y="599270"/>
                  </a:lnTo>
                  <a:lnTo>
                    <a:pt x="95874" y="608404"/>
                  </a:lnTo>
                  <a:lnTo>
                    <a:pt x="148007" y="607089"/>
                  </a:lnTo>
                  <a:lnTo>
                    <a:pt x="181632" y="595949"/>
                  </a:lnTo>
                  <a:lnTo>
                    <a:pt x="241202" y="571224"/>
                  </a:lnTo>
                  <a:lnTo>
                    <a:pt x="283335" y="545158"/>
                  </a:lnTo>
                  <a:lnTo>
                    <a:pt x="300620" y="525392"/>
                  </a:lnTo>
                  <a:lnTo>
                    <a:pt x="311031" y="503739"/>
                  </a:lnTo>
                  <a:lnTo>
                    <a:pt x="315659" y="478518"/>
                  </a:lnTo>
                  <a:lnTo>
                    <a:pt x="311476" y="457949"/>
                  </a:lnTo>
                  <a:lnTo>
                    <a:pt x="295968" y="433216"/>
                  </a:lnTo>
                  <a:lnTo>
                    <a:pt x="282058" y="419488"/>
                  </a:lnTo>
                  <a:lnTo>
                    <a:pt x="252156" y="405183"/>
                  </a:lnTo>
                  <a:lnTo>
                    <a:pt x="208461" y="395875"/>
                  </a:lnTo>
                  <a:lnTo>
                    <a:pt x="164189" y="400656"/>
                  </a:lnTo>
                  <a:lnTo>
                    <a:pt x="118056" y="416370"/>
                  </a:lnTo>
                  <a:lnTo>
                    <a:pt x="59393" y="455263"/>
                  </a:lnTo>
                  <a:lnTo>
                    <a:pt x="4562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21678" y="2495253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157928" y="0"/>
                  </a:moveTo>
                  <a:lnTo>
                    <a:pt x="103813" y="54115"/>
                  </a:lnTo>
                  <a:lnTo>
                    <a:pt x="40564" y="11736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90093" y="2516310"/>
              <a:ext cx="221099" cy="200043"/>
            </a:xfrm>
            <a:custGeom>
              <a:avLst/>
              <a:gdLst/>
              <a:ahLst/>
              <a:cxnLst/>
              <a:rect l="0" t="0" r="0" b="0"/>
              <a:pathLst>
                <a:path w="221099" h="200043">
                  <a:moveTo>
                    <a:pt x="0" y="0"/>
                  </a:moveTo>
                  <a:lnTo>
                    <a:pt x="16768" y="5590"/>
                  </a:lnTo>
                  <a:lnTo>
                    <a:pt x="43962" y="25833"/>
                  </a:lnTo>
                  <a:lnTo>
                    <a:pt x="99858" y="88124"/>
                  </a:lnTo>
                  <a:lnTo>
                    <a:pt x="156404" y="137384"/>
                  </a:lnTo>
                  <a:lnTo>
                    <a:pt x="211606" y="190728"/>
                  </a:lnTo>
                  <a:lnTo>
                    <a:pt x="221098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11233" y="2400497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7409" y="57264"/>
                  </a:lnTo>
                  <a:lnTo>
                    <a:pt x="2195" y="109774"/>
                  </a:lnTo>
                  <a:lnTo>
                    <a:pt x="650" y="169786"/>
                  </a:lnTo>
                  <a:lnTo>
                    <a:pt x="192" y="228901"/>
                  </a:lnTo>
                  <a:lnTo>
                    <a:pt x="57" y="283462"/>
                  </a:lnTo>
                  <a:lnTo>
                    <a:pt x="17" y="33043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16518" y="2444387"/>
              <a:ext cx="421141" cy="432278"/>
            </a:xfrm>
            <a:custGeom>
              <a:avLst/>
              <a:gdLst/>
              <a:ahLst/>
              <a:cxnLst/>
              <a:rect l="0" t="0" r="0" b="0"/>
              <a:pathLst>
                <a:path w="421141" h="432278">
                  <a:moveTo>
                    <a:pt x="0" y="71923"/>
                  </a:moveTo>
                  <a:lnTo>
                    <a:pt x="48901" y="29262"/>
                  </a:lnTo>
                  <a:lnTo>
                    <a:pt x="94017" y="7215"/>
                  </a:lnTo>
                  <a:lnTo>
                    <a:pt x="145130" y="0"/>
                  </a:lnTo>
                  <a:lnTo>
                    <a:pt x="197166" y="1694"/>
                  </a:lnTo>
                  <a:lnTo>
                    <a:pt x="218651" y="7955"/>
                  </a:lnTo>
                  <a:lnTo>
                    <a:pt x="251507" y="31039"/>
                  </a:lnTo>
                  <a:lnTo>
                    <a:pt x="280527" y="63718"/>
                  </a:lnTo>
                  <a:lnTo>
                    <a:pt x="296158" y="104847"/>
                  </a:lnTo>
                  <a:lnTo>
                    <a:pt x="302610" y="154078"/>
                  </a:lnTo>
                  <a:lnTo>
                    <a:pt x="304521" y="205710"/>
                  </a:lnTo>
                  <a:lnTo>
                    <a:pt x="299499" y="258053"/>
                  </a:lnTo>
                  <a:lnTo>
                    <a:pt x="278915" y="318567"/>
                  </a:lnTo>
                  <a:lnTo>
                    <a:pt x="245422" y="370865"/>
                  </a:lnTo>
                  <a:lnTo>
                    <a:pt x="194664" y="407314"/>
                  </a:lnTo>
                  <a:lnTo>
                    <a:pt x="131959" y="432277"/>
                  </a:lnTo>
                  <a:lnTo>
                    <a:pt x="107782" y="430562"/>
                  </a:lnTo>
                  <a:lnTo>
                    <a:pt x="96421" y="426829"/>
                  </a:lnTo>
                  <a:lnTo>
                    <a:pt x="90017" y="420831"/>
                  </a:lnTo>
                  <a:lnTo>
                    <a:pt x="86917" y="413323"/>
                  </a:lnTo>
                  <a:lnTo>
                    <a:pt x="79686" y="365926"/>
                  </a:lnTo>
                  <a:lnTo>
                    <a:pt x="86499" y="345311"/>
                  </a:lnTo>
                  <a:lnTo>
                    <a:pt x="100445" y="327570"/>
                  </a:lnTo>
                  <a:lnTo>
                    <a:pt x="143583" y="297117"/>
                  </a:lnTo>
                  <a:lnTo>
                    <a:pt x="195995" y="276976"/>
                  </a:lnTo>
                  <a:lnTo>
                    <a:pt x="247595" y="264853"/>
                  </a:lnTo>
                  <a:lnTo>
                    <a:pt x="299529" y="265568"/>
                  </a:lnTo>
                  <a:lnTo>
                    <a:pt x="356251" y="270069"/>
                  </a:lnTo>
                  <a:lnTo>
                    <a:pt x="397624" y="271403"/>
                  </a:lnTo>
                  <a:lnTo>
                    <a:pt x="421140" y="271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985125" y="1827617"/>
            <a:ext cx="3932765" cy="652372"/>
            <a:chOff x="5985125" y="1827617"/>
            <a:chExt cx="3932765" cy="652372"/>
          </a:xfrm>
        </p:grpSpPr>
        <p:sp>
          <p:nvSpPr>
            <p:cNvPr id="42" name="Freeform 41"/>
            <p:cNvSpPr/>
            <p:nvPr/>
          </p:nvSpPr>
          <p:spPr>
            <a:xfrm>
              <a:off x="6138236" y="1874072"/>
              <a:ext cx="189392" cy="302570"/>
            </a:xfrm>
            <a:custGeom>
              <a:avLst/>
              <a:gdLst/>
              <a:ahLst/>
              <a:cxnLst/>
              <a:rect l="0" t="0" r="0" b="0"/>
              <a:pathLst>
                <a:path w="189392" h="302570">
                  <a:moveTo>
                    <a:pt x="63049" y="0"/>
                  </a:moveTo>
                  <a:lnTo>
                    <a:pt x="33741" y="34898"/>
                  </a:lnTo>
                  <a:lnTo>
                    <a:pt x="0" y="92394"/>
                  </a:lnTo>
                  <a:lnTo>
                    <a:pt x="1129" y="92012"/>
                  </a:lnTo>
                  <a:lnTo>
                    <a:pt x="4222" y="89417"/>
                  </a:lnTo>
                  <a:lnTo>
                    <a:pt x="37578" y="32997"/>
                  </a:lnTo>
                  <a:lnTo>
                    <a:pt x="55238" y="21294"/>
                  </a:lnTo>
                  <a:lnTo>
                    <a:pt x="90500" y="13718"/>
                  </a:lnTo>
                  <a:lnTo>
                    <a:pt x="110734" y="18185"/>
                  </a:lnTo>
                  <a:lnTo>
                    <a:pt x="119406" y="22652"/>
                  </a:lnTo>
                  <a:lnTo>
                    <a:pt x="132160" y="36974"/>
                  </a:lnTo>
                  <a:lnTo>
                    <a:pt x="153691" y="86107"/>
                  </a:lnTo>
                  <a:lnTo>
                    <a:pt x="165094" y="141055"/>
                  </a:lnTo>
                  <a:lnTo>
                    <a:pt x="164254" y="184514"/>
                  </a:lnTo>
                  <a:lnTo>
                    <a:pt x="158332" y="208348"/>
                  </a:lnTo>
                  <a:lnTo>
                    <a:pt x="135466" y="249126"/>
                  </a:lnTo>
                  <a:lnTo>
                    <a:pt x="108419" y="280057"/>
                  </a:lnTo>
                  <a:lnTo>
                    <a:pt x="81951" y="296020"/>
                  </a:lnTo>
                  <a:lnTo>
                    <a:pt x="46293" y="302569"/>
                  </a:lnTo>
                  <a:lnTo>
                    <a:pt x="25966" y="297862"/>
                  </a:lnTo>
                  <a:lnTo>
                    <a:pt x="17270" y="293331"/>
                  </a:lnTo>
                  <a:lnTo>
                    <a:pt x="12642" y="285631"/>
                  </a:lnTo>
                  <a:lnTo>
                    <a:pt x="10620" y="264598"/>
                  </a:lnTo>
                  <a:lnTo>
                    <a:pt x="14059" y="254777"/>
                  </a:lnTo>
                  <a:lnTo>
                    <a:pt x="27237" y="237627"/>
                  </a:lnTo>
                  <a:lnTo>
                    <a:pt x="47913" y="228445"/>
                  </a:lnTo>
                  <a:lnTo>
                    <a:pt x="99313" y="222550"/>
                  </a:lnTo>
                  <a:lnTo>
                    <a:pt x="123620" y="227983"/>
                  </a:lnTo>
                  <a:lnTo>
                    <a:pt x="157035" y="237956"/>
                  </a:lnTo>
                  <a:lnTo>
                    <a:pt x="18939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85125" y="1827617"/>
              <a:ext cx="468120" cy="453792"/>
            </a:xfrm>
            <a:custGeom>
              <a:avLst/>
              <a:gdLst/>
              <a:ahLst/>
              <a:cxnLst/>
              <a:rect l="0" t="0" r="0" b="0"/>
              <a:pathLst>
                <a:path w="468120" h="453792">
                  <a:moveTo>
                    <a:pt x="395144" y="56984"/>
                  </a:moveTo>
                  <a:lnTo>
                    <a:pt x="375994" y="40173"/>
                  </a:lnTo>
                  <a:lnTo>
                    <a:pt x="341247" y="22237"/>
                  </a:lnTo>
                  <a:lnTo>
                    <a:pt x="280816" y="5103"/>
                  </a:lnTo>
                  <a:lnTo>
                    <a:pt x="251915" y="0"/>
                  </a:lnTo>
                  <a:lnTo>
                    <a:pt x="195233" y="6257"/>
                  </a:lnTo>
                  <a:lnTo>
                    <a:pt x="138977" y="24347"/>
                  </a:lnTo>
                  <a:lnTo>
                    <a:pt x="92379" y="51620"/>
                  </a:lnTo>
                  <a:lnTo>
                    <a:pt x="38661" y="111249"/>
                  </a:lnTo>
                  <a:lnTo>
                    <a:pt x="17798" y="163282"/>
                  </a:lnTo>
                  <a:lnTo>
                    <a:pt x="8001" y="218621"/>
                  </a:lnTo>
                  <a:lnTo>
                    <a:pt x="0" y="273442"/>
                  </a:lnTo>
                  <a:lnTo>
                    <a:pt x="7258" y="325519"/>
                  </a:lnTo>
                  <a:lnTo>
                    <a:pt x="14520" y="354147"/>
                  </a:lnTo>
                  <a:lnTo>
                    <a:pt x="44908" y="404967"/>
                  </a:lnTo>
                  <a:lnTo>
                    <a:pt x="61669" y="419483"/>
                  </a:lnTo>
                  <a:lnTo>
                    <a:pt x="112497" y="442239"/>
                  </a:lnTo>
                  <a:lnTo>
                    <a:pt x="164531" y="453791"/>
                  </a:lnTo>
                  <a:lnTo>
                    <a:pt x="202812" y="452976"/>
                  </a:lnTo>
                  <a:lnTo>
                    <a:pt x="266308" y="437810"/>
                  </a:lnTo>
                  <a:lnTo>
                    <a:pt x="318525" y="413922"/>
                  </a:lnTo>
                  <a:lnTo>
                    <a:pt x="373703" y="378552"/>
                  </a:lnTo>
                  <a:lnTo>
                    <a:pt x="434885" y="319773"/>
                  </a:lnTo>
                  <a:lnTo>
                    <a:pt x="452023" y="287315"/>
                  </a:lnTo>
                  <a:lnTo>
                    <a:pt x="465175" y="235019"/>
                  </a:lnTo>
                  <a:lnTo>
                    <a:pt x="468119" y="174039"/>
                  </a:lnTo>
                  <a:lnTo>
                    <a:pt x="462283" y="149563"/>
                  </a:lnTo>
                  <a:lnTo>
                    <a:pt x="445842" y="122629"/>
                  </a:lnTo>
                  <a:lnTo>
                    <a:pt x="419327" y="92567"/>
                  </a:lnTo>
                  <a:lnTo>
                    <a:pt x="392951" y="76756"/>
                  </a:lnTo>
                  <a:lnTo>
                    <a:pt x="345333" y="60396"/>
                  </a:lnTo>
                  <a:lnTo>
                    <a:pt x="321445" y="56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40072" y="1919465"/>
              <a:ext cx="271867" cy="382169"/>
            </a:xfrm>
            <a:custGeom>
              <a:avLst/>
              <a:gdLst/>
              <a:ahLst/>
              <a:cxnLst/>
              <a:rect l="0" t="0" r="0" b="0"/>
              <a:pathLst>
                <a:path w="271867" h="382169">
                  <a:moveTo>
                    <a:pt x="271866" y="80949"/>
                  </a:moveTo>
                  <a:lnTo>
                    <a:pt x="271866" y="58592"/>
                  </a:lnTo>
                  <a:lnTo>
                    <a:pt x="262507" y="38257"/>
                  </a:lnTo>
                  <a:lnTo>
                    <a:pt x="246650" y="19861"/>
                  </a:lnTo>
                  <a:lnTo>
                    <a:pt x="227903" y="7785"/>
                  </a:lnTo>
                  <a:lnTo>
                    <a:pt x="192029" y="0"/>
                  </a:lnTo>
                  <a:lnTo>
                    <a:pt x="151764" y="3282"/>
                  </a:lnTo>
                  <a:lnTo>
                    <a:pt x="115787" y="17252"/>
                  </a:lnTo>
                  <a:lnTo>
                    <a:pt x="73359" y="51340"/>
                  </a:lnTo>
                  <a:lnTo>
                    <a:pt x="33884" y="107856"/>
                  </a:lnTo>
                  <a:lnTo>
                    <a:pt x="7615" y="162130"/>
                  </a:lnTo>
                  <a:lnTo>
                    <a:pt x="0" y="221031"/>
                  </a:lnTo>
                  <a:lnTo>
                    <a:pt x="1298" y="253172"/>
                  </a:lnTo>
                  <a:lnTo>
                    <a:pt x="21194" y="308814"/>
                  </a:lnTo>
                  <a:lnTo>
                    <a:pt x="47656" y="348358"/>
                  </a:lnTo>
                  <a:lnTo>
                    <a:pt x="74021" y="371401"/>
                  </a:lnTo>
                  <a:lnTo>
                    <a:pt x="96977" y="379665"/>
                  </a:lnTo>
                  <a:lnTo>
                    <a:pt x="121608" y="382168"/>
                  </a:lnTo>
                  <a:lnTo>
                    <a:pt x="144253" y="379381"/>
                  </a:lnTo>
                  <a:lnTo>
                    <a:pt x="191760" y="359559"/>
                  </a:lnTo>
                  <a:lnTo>
                    <a:pt x="208695" y="354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95212" y="2137285"/>
              <a:ext cx="148683" cy="124856"/>
            </a:xfrm>
            <a:custGeom>
              <a:avLst/>
              <a:gdLst/>
              <a:ahLst/>
              <a:cxnLst/>
              <a:rect l="0" t="0" r="0" b="0"/>
              <a:pathLst>
                <a:path w="148683" h="124856">
                  <a:moveTo>
                    <a:pt x="111482" y="0"/>
                  </a:moveTo>
                  <a:lnTo>
                    <a:pt x="89125" y="0"/>
                  </a:lnTo>
                  <a:lnTo>
                    <a:pt x="58454" y="11178"/>
                  </a:lnTo>
                  <a:lnTo>
                    <a:pt x="10289" y="49498"/>
                  </a:lnTo>
                  <a:lnTo>
                    <a:pt x="2166" y="69572"/>
                  </a:lnTo>
                  <a:lnTo>
                    <a:pt x="0" y="81476"/>
                  </a:lnTo>
                  <a:lnTo>
                    <a:pt x="3833" y="100942"/>
                  </a:lnTo>
                  <a:lnTo>
                    <a:pt x="8130" y="109409"/>
                  </a:lnTo>
                  <a:lnTo>
                    <a:pt x="15675" y="115053"/>
                  </a:lnTo>
                  <a:lnTo>
                    <a:pt x="36536" y="121324"/>
                  </a:lnTo>
                  <a:lnTo>
                    <a:pt x="74588" y="124855"/>
                  </a:lnTo>
                  <a:lnTo>
                    <a:pt x="98595" y="119442"/>
                  </a:lnTo>
                  <a:lnTo>
                    <a:pt x="119793" y="108067"/>
                  </a:lnTo>
                  <a:lnTo>
                    <a:pt x="137012" y="91313"/>
                  </a:lnTo>
                  <a:lnTo>
                    <a:pt x="146226" y="69049"/>
                  </a:lnTo>
                  <a:lnTo>
                    <a:pt x="148682" y="56561"/>
                  </a:lnTo>
                  <a:lnTo>
                    <a:pt x="145173" y="36446"/>
                  </a:lnTo>
                  <a:lnTo>
                    <a:pt x="140962" y="27807"/>
                  </a:lnTo>
                  <a:lnTo>
                    <a:pt x="126923" y="15088"/>
                  </a:lnTo>
                  <a:lnTo>
                    <a:pt x="1009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96165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97746" y="2158482"/>
              <a:ext cx="241814" cy="105145"/>
            </a:xfrm>
            <a:custGeom>
              <a:avLst/>
              <a:gdLst/>
              <a:ahLst/>
              <a:cxnLst/>
              <a:rect l="0" t="0" r="0" b="0"/>
              <a:pathLst>
                <a:path w="241814" h="105145">
                  <a:moveTo>
                    <a:pt x="3704" y="41973"/>
                  </a:moveTo>
                  <a:lnTo>
                    <a:pt x="23948" y="85936"/>
                  </a:lnTo>
                  <a:lnTo>
                    <a:pt x="24219" y="89999"/>
                  </a:lnTo>
                  <a:lnTo>
                    <a:pt x="20891" y="90368"/>
                  </a:lnTo>
                  <a:lnTo>
                    <a:pt x="15162" y="88275"/>
                  </a:lnTo>
                  <a:lnTo>
                    <a:pt x="5677" y="76590"/>
                  </a:lnTo>
                  <a:lnTo>
                    <a:pt x="1510" y="68561"/>
                  </a:lnTo>
                  <a:lnTo>
                    <a:pt x="0" y="47161"/>
                  </a:lnTo>
                  <a:lnTo>
                    <a:pt x="4397" y="24392"/>
                  </a:lnTo>
                  <a:lnTo>
                    <a:pt x="14151" y="6473"/>
                  </a:lnTo>
                  <a:lnTo>
                    <a:pt x="22367" y="1929"/>
                  </a:lnTo>
                  <a:lnTo>
                    <a:pt x="43975" y="0"/>
                  </a:lnTo>
                  <a:lnTo>
                    <a:pt x="62936" y="6161"/>
                  </a:lnTo>
                  <a:lnTo>
                    <a:pt x="94173" y="29180"/>
                  </a:lnTo>
                  <a:lnTo>
                    <a:pt x="119364" y="57644"/>
                  </a:lnTo>
                  <a:lnTo>
                    <a:pt x="120586" y="55930"/>
                  </a:lnTo>
                  <a:lnTo>
                    <a:pt x="120230" y="51278"/>
                  </a:lnTo>
                  <a:lnTo>
                    <a:pt x="130908" y="27963"/>
                  </a:lnTo>
                  <a:lnTo>
                    <a:pt x="145637" y="15080"/>
                  </a:lnTo>
                  <a:lnTo>
                    <a:pt x="154478" y="10006"/>
                  </a:lnTo>
                  <a:lnTo>
                    <a:pt x="173661" y="7489"/>
                  </a:lnTo>
                  <a:lnTo>
                    <a:pt x="192715" y="11439"/>
                  </a:lnTo>
                  <a:lnTo>
                    <a:pt x="224011" y="33039"/>
                  </a:lnTo>
                  <a:lnTo>
                    <a:pt x="231294" y="39527"/>
                  </a:lnTo>
                  <a:lnTo>
                    <a:pt x="239386" y="59214"/>
                  </a:lnTo>
                  <a:lnTo>
                    <a:pt x="241813" y="80051"/>
                  </a:lnTo>
                  <a:lnTo>
                    <a:pt x="235331" y="105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75192" y="1989886"/>
              <a:ext cx="192778" cy="290079"/>
            </a:xfrm>
            <a:custGeom>
              <a:avLst/>
              <a:gdLst/>
              <a:ahLst/>
              <a:cxnLst/>
              <a:rect l="0" t="0" r="0" b="0"/>
              <a:pathLst>
                <a:path w="192778" h="290079">
                  <a:moveTo>
                    <a:pt x="0" y="0"/>
                  </a:moveTo>
                  <a:lnTo>
                    <a:pt x="0" y="58616"/>
                  </a:lnTo>
                  <a:lnTo>
                    <a:pt x="8405" y="113960"/>
                  </a:lnTo>
                  <a:lnTo>
                    <a:pt x="16788" y="162967"/>
                  </a:lnTo>
                  <a:lnTo>
                    <a:pt x="19792" y="213363"/>
                  </a:lnTo>
                  <a:lnTo>
                    <a:pt x="19512" y="250261"/>
                  </a:lnTo>
                  <a:lnTo>
                    <a:pt x="17687" y="251069"/>
                  </a:lnTo>
                  <a:lnTo>
                    <a:pt x="12540" y="242607"/>
                  </a:lnTo>
                  <a:lnTo>
                    <a:pt x="6353" y="227148"/>
                  </a:lnTo>
                  <a:lnTo>
                    <a:pt x="5942" y="208579"/>
                  </a:lnTo>
                  <a:lnTo>
                    <a:pt x="10829" y="188628"/>
                  </a:lnTo>
                  <a:lnTo>
                    <a:pt x="20800" y="168062"/>
                  </a:lnTo>
                  <a:lnTo>
                    <a:pt x="39270" y="153463"/>
                  </a:lnTo>
                  <a:lnTo>
                    <a:pt x="50746" y="147932"/>
                  </a:lnTo>
                  <a:lnTo>
                    <a:pt x="75977" y="144906"/>
                  </a:lnTo>
                  <a:lnTo>
                    <a:pt x="101617" y="148630"/>
                  </a:lnTo>
                  <a:lnTo>
                    <a:pt x="134613" y="163881"/>
                  </a:lnTo>
                  <a:lnTo>
                    <a:pt x="174716" y="196853"/>
                  </a:lnTo>
                  <a:lnTo>
                    <a:pt x="190718" y="223273"/>
                  </a:lnTo>
                  <a:lnTo>
                    <a:pt x="192777" y="243122"/>
                  </a:lnTo>
                  <a:lnTo>
                    <a:pt x="188624" y="262472"/>
                  </a:lnTo>
                  <a:lnTo>
                    <a:pt x="178979" y="278871"/>
                  </a:lnTo>
                  <a:lnTo>
                    <a:pt x="170792" y="284180"/>
                  </a:lnTo>
                  <a:lnTo>
                    <a:pt x="149217" y="290078"/>
                  </a:lnTo>
                  <a:lnTo>
                    <a:pt x="116352" y="287810"/>
                  </a:lnTo>
                  <a:lnTo>
                    <a:pt x="78798" y="274140"/>
                  </a:lnTo>
                  <a:lnTo>
                    <a:pt x="61147" y="261830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06819" y="215834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1463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75233" y="206358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95713" y="2115688"/>
              <a:ext cx="311322" cy="197656"/>
            </a:xfrm>
            <a:custGeom>
              <a:avLst/>
              <a:gdLst/>
              <a:ahLst/>
              <a:cxnLst/>
              <a:rect l="0" t="0" r="0" b="0"/>
              <a:pathLst>
                <a:path w="311322" h="197656">
                  <a:moveTo>
                    <a:pt x="5862" y="95296"/>
                  </a:moveTo>
                  <a:lnTo>
                    <a:pt x="11451" y="153913"/>
                  </a:lnTo>
                  <a:lnTo>
                    <a:pt x="9338" y="188703"/>
                  </a:lnTo>
                  <a:lnTo>
                    <a:pt x="8180" y="191493"/>
                  </a:lnTo>
                  <a:lnTo>
                    <a:pt x="0" y="146370"/>
                  </a:lnTo>
                  <a:lnTo>
                    <a:pt x="10449" y="89500"/>
                  </a:lnTo>
                  <a:lnTo>
                    <a:pt x="25808" y="54584"/>
                  </a:lnTo>
                  <a:lnTo>
                    <a:pt x="35537" y="48268"/>
                  </a:lnTo>
                  <a:lnTo>
                    <a:pt x="61945" y="44369"/>
                  </a:lnTo>
                  <a:lnTo>
                    <a:pt x="83821" y="49655"/>
                  </a:lnTo>
                  <a:lnTo>
                    <a:pt x="92930" y="54340"/>
                  </a:lnTo>
                  <a:lnTo>
                    <a:pt x="106170" y="72024"/>
                  </a:lnTo>
                  <a:lnTo>
                    <a:pt x="128039" y="126590"/>
                  </a:lnTo>
                  <a:lnTo>
                    <a:pt x="139483" y="172058"/>
                  </a:lnTo>
                  <a:lnTo>
                    <a:pt x="140119" y="190244"/>
                  </a:lnTo>
                  <a:lnTo>
                    <a:pt x="138651" y="190180"/>
                  </a:lnTo>
                  <a:lnTo>
                    <a:pt x="136502" y="186628"/>
                  </a:lnTo>
                  <a:lnTo>
                    <a:pt x="137234" y="173323"/>
                  </a:lnTo>
                  <a:lnTo>
                    <a:pt x="142629" y="156881"/>
                  </a:lnTo>
                  <a:lnTo>
                    <a:pt x="152825" y="141774"/>
                  </a:lnTo>
                  <a:lnTo>
                    <a:pt x="168275" y="130381"/>
                  </a:lnTo>
                  <a:lnTo>
                    <a:pt x="188010" y="122588"/>
                  </a:lnTo>
                  <a:lnTo>
                    <a:pt x="246816" y="111585"/>
                  </a:lnTo>
                  <a:lnTo>
                    <a:pt x="288724" y="97387"/>
                  </a:lnTo>
                  <a:lnTo>
                    <a:pt x="305494" y="86087"/>
                  </a:lnTo>
                  <a:lnTo>
                    <a:pt x="309732" y="77458"/>
                  </a:lnTo>
                  <a:lnTo>
                    <a:pt x="311321" y="55393"/>
                  </a:lnTo>
                  <a:lnTo>
                    <a:pt x="305008" y="36227"/>
                  </a:lnTo>
                  <a:lnTo>
                    <a:pt x="293234" y="19910"/>
                  </a:lnTo>
                  <a:lnTo>
                    <a:pt x="276303" y="4859"/>
                  </a:lnTo>
                  <a:lnTo>
                    <a:pt x="266874" y="1080"/>
                  </a:lnTo>
                  <a:lnTo>
                    <a:pt x="247040" y="0"/>
                  </a:lnTo>
                  <a:lnTo>
                    <a:pt x="210553" y="11558"/>
                  </a:lnTo>
                  <a:lnTo>
                    <a:pt x="190033" y="26494"/>
                  </a:lnTo>
                  <a:lnTo>
                    <a:pt x="174284" y="46000"/>
                  </a:lnTo>
                  <a:lnTo>
                    <a:pt x="160009" y="83289"/>
                  </a:lnTo>
                  <a:lnTo>
                    <a:pt x="156430" y="122804"/>
                  </a:lnTo>
                  <a:lnTo>
                    <a:pt x="159739" y="146126"/>
                  </a:lnTo>
                  <a:lnTo>
                    <a:pt x="171348" y="165071"/>
                  </a:lnTo>
                  <a:lnTo>
                    <a:pt x="188206" y="180119"/>
                  </a:lnTo>
                  <a:lnTo>
                    <a:pt x="207396" y="190707"/>
                  </a:lnTo>
                  <a:lnTo>
                    <a:pt x="243520" y="197655"/>
                  </a:lnTo>
                  <a:lnTo>
                    <a:pt x="300660" y="190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76517" y="1968829"/>
              <a:ext cx="14655" cy="379026"/>
            </a:xfrm>
            <a:custGeom>
              <a:avLst/>
              <a:gdLst/>
              <a:ahLst/>
              <a:cxnLst/>
              <a:rect l="0" t="0" r="0" b="0"/>
              <a:pathLst>
                <a:path w="14655" h="379026">
                  <a:moveTo>
                    <a:pt x="14654" y="0"/>
                  </a:moveTo>
                  <a:lnTo>
                    <a:pt x="0" y="55141"/>
                  </a:lnTo>
                  <a:lnTo>
                    <a:pt x="2096" y="106038"/>
                  </a:lnTo>
                  <a:lnTo>
                    <a:pt x="3524" y="154381"/>
                  </a:lnTo>
                  <a:lnTo>
                    <a:pt x="5117" y="209129"/>
                  </a:lnTo>
                  <a:lnTo>
                    <a:pt x="12424" y="263967"/>
                  </a:lnTo>
                  <a:lnTo>
                    <a:pt x="14214" y="319513"/>
                  </a:lnTo>
                  <a:lnTo>
                    <a:pt x="14654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96456" y="224257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17513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12269" y="2010943"/>
              <a:ext cx="31587" cy="336912"/>
            </a:xfrm>
            <a:custGeom>
              <a:avLst/>
              <a:gdLst/>
              <a:ahLst/>
              <a:cxnLst/>
              <a:rect l="0" t="0" r="0" b="0"/>
              <a:pathLst>
                <a:path w="31587" h="336912">
                  <a:moveTo>
                    <a:pt x="0" y="0"/>
                  </a:moveTo>
                  <a:lnTo>
                    <a:pt x="5590" y="58616"/>
                  </a:lnTo>
                  <a:lnTo>
                    <a:pt x="10723" y="121196"/>
                  </a:lnTo>
                  <a:lnTo>
                    <a:pt x="17476" y="171350"/>
                  </a:lnTo>
                  <a:lnTo>
                    <a:pt x="20350" y="230812"/>
                  </a:lnTo>
                  <a:lnTo>
                    <a:pt x="26507" y="287618"/>
                  </a:lnTo>
                  <a:lnTo>
                    <a:pt x="31586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73635" y="2137285"/>
              <a:ext cx="117619" cy="200042"/>
            </a:xfrm>
            <a:custGeom>
              <a:avLst/>
              <a:gdLst/>
              <a:ahLst/>
              <a:cxnLst/>
              <a:rect l="0" t="0" r="0" b="0"/>
              <a:pathLst>
                <a:path w="117619" h="200042">
                  <a:moveTo>
                    <a:pt x="117618" y="0"/>
                  </a:moveTo>
                  <a:lnTo>
                    <a:pt x="86337" y="9575"/>
                  </a:lnTo>
                  <a:lnTo>
                    <a:pt x="25281" y="52997"/>
                  </a:lnTo>
                  <a:lnTo>
                    <a:pt x="11069" y="68008"/>
                  </a:lnTo>
                  <a:lnTo>
                    <a:pt x="853" y="86377"/>
                  </a:lnTo>
                  <a:lnTo>
                    <a:pt x="0" y="96189"/>
                  </a:lnTo>
                  <a:lnTo>
                    <a:pt x="5293" y="116450"/>
                  </a:lnTo>
                  <a:lnTo>
                    <a:pt x="18563" y="134034"/>
                  </a:lnTo>
                  <a:lnTo>
                    <a:pt x="77677" y="190572"/>
                  </a:lnTo>
                  <a:lnTo>
                    <a:pt x="9656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88164" y="2174654"/>
              <a:ext cx="140441" cy="180819"/>
            </a:xfrm>
            <a:custGeom>
              <a:avLst/>
              <a:gdLst/>
              <a:ahLst/>
              <a:cxnLst/>
              <a:rect l="0" t="0" r="0" b="0"/>
              <a:pathLst>
                <a:path w="140441" h="180819">
                  <a:moveTo>
                    <a:pt x="3089" y="88972"/>
                  </a:moveTo>
                  <a:lnTo>
                    <a:pt x="19857" y="94562"/>
                  </a:lnTo>
                  <a:lnTo>
                    <a:pt x="37448" y="94186"/>
                  </a:lnTo>
                  <a:lnTo>
                    <a:pt x="94918" y="80084"/>
                  </a:lnTo>
                  <a:lnTo>
                    <a:pt x="117602" y="69034"/>
                  </a:lnTo>
                  <a:lnTo>
                    <a:pt x="133143" y="53205"/>
                  </a:lnTo>
                  <a:lnTo>
                    <a:pt x="138925" y="44070"/>
                  </a:lnTo>
                  <a:lnTo>
                    <a:pt x="140440" y="34471"/>
                  </a:lnTo>
                  <a:lnTo>
                    <a:pt x="135884" y="14447"/>
                  </a:lnTo>
                  <a:lnTo>
                    <a:pt x="129054" y="7703"/>
                  </a:lnTo>
                  <a:lnTo>
                    <a:pt x="108987" y="210"/>
                  </a:lnTo>
                  <a:lnTo>
                    <a:pt x="87590" y="0"/>
                  </a:lnTo>
                  <a:lnTo>
                    <a:pt x="66382" y="4975"/>
                  </a:lnTo>
                  <a:lnTo>
                    <a:pt x="27290" y="27234"/>
                  </a:lnTo>
                  <a:lnTo>
                    <a:pt x="12676" y="41646"/>
                  </a:lnTo>
                  <a:lnTo>
                    <a:pt x="2281" y="59750"/>
                  </a:lnTo>
                  <a:lnTo>
                    <a:pt x="0" y="82614"/>
                  </a:lnTo>
                  <a:lnTo>
                    <a:pt x="8068" y="129830"/>
                  </a:lnTo>
                  <a:lnTo>
                    <a:pt x="20510" y="148466"/>
                  </a:lnTo>
                  <a:lnTo>
                    <a:pt x="37738" y="163377"/>
                  </a:lnTo>
                  <a:lnTo>
                    <a:pt x="57094" y="173904"/>
                  </a:lnTo>
                  <a:lnTo>
                    <a:pt x="93310" y="180818"/>
                  </a:lnTo>
                  <a:lnTo>
                    <a:pt x="139960" y="173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02427" y="2042528"/>
              <a:ext cx="31024" cy="336913"/>
            </a:xfrm>
            <a:custGeom>
              <a:avLst/>
              <a:gdLst/>
              <a:ahLst/>
              <a:cxnLst/>
              <a:rect l="0" t="0" r="0" b="0"/>
              <a:pathLst>
                <a:path w="31024" h="336913">
                  <a:moveTo>
                    <a:pt x="20495" y="0"/>
                  </a:moveTo>
                  <a:lnTo>
                    <a:pt x="5840" y="49552"/>
                  </a:lnTo>
                  <a:lnTo>
                    <a:pt x="1335" y="100080"/>
                  </a:lnTo>
                  <a:lnTo>
                    <a:pt x="0" y="159505"/>
                  </a:lnTo>
                  <a:lnTo>
                    <a:pt x="5193" y="215977"/>
                  </a:lnTo>
                  <a:lnTo>
                    <a:pt x="17430" y="277885"/>
                  </a:lnTo>
                  <a:lnTo>
                    <a:pt x="310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07109" y="2189927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1424" y="0"/>
                  </a:lnTo>
                  <a:lnTo>
                    <a:pt x="87250" y="1170"/>
                  </a:lnTo>
                  <a:lnTo>
                    <a:pt x="346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10252" y="2204937"/>
              <a:ext cx="144298" cy="171105"/>
            </a:xfrm>
            <a:custGeom>
              <a:avLst/>
              <a:gdLst/>
              <a:ahLst/>
              <a:cxnLst/>
              <a:rect l="0" t="0" r="0" b="0"/>
              <a:pathLst>
                <a:path w="144298" h="171105">
                  <a:moveTo>
                    <a:pt x="39012" y="100804"/>
                  </a:moveTo>
                  <a:lnTo>
                    <a:pt x="92887" y="81675"/>
                  </a:lnTo>
                  <a:lnTo>
                    <a:pt x="113260" y="70465"/>
                  </a:lnTo>
                  <a:lnTo>
                    <a:pt x="120096" y="61861"/>
                  </a:lnTo>
                  <a:lnTo>
                    <a:pt x="127691" y="39822"/>
                  </a:lnTo>
                  <a:lnTo>
                    <a:pt x="126208" y="29733"/>
                  </a:lnTo>
                  <a:lnTo>
                    <a:pt x="115201" y="12285"/>
                  </a:lnTo>
                  <a:lnTo>
                    <a:pt x="95490" y="2970"/>
                  </a:lnTo>
                  <a:lnTo>
                    <a:pt x="72303" y="0"/>
                  </a:lnTo>
                  <a:lnTo>
                    <a:pt x="50298" y="2580"/>
                  </a:lnTo>
                  <a:lnTo>
                    <a:pt x="31940" y="10745"/>
                  </a:lnTo>
                  <a:lnTo>
                    <a:pt x="23769" y="16198"/>
                  </a:lnTo>
                  <a:lnTo>
                    <a:pt x="11571" y="31616"/>
                  </a:lnTo>
                  <a:lnTo>
                    <a:pt x="3419" y="51336"/>
                  </a:lnTo>
                  <a:lnTo>
                    <a:pt x="0" y="87576"/>
                  </a:lnTo>
                  <a:lnTo>
                    <a:pt x="7046" y="121061"/>
                  </a:lnTo>
                  <a:lnTo>
                    <a:pt x="17396" y="142562"/>
                  </a:lnTo>
                  <a:lnTo>
                    <a:pt x="32914" y="157578"/>
                  </a:lnTo>
                  <a:lnTo>
                    <a:pt x="52680" y="166981"/>
                  </a:lnTo>
                  <a:lnTo>
                    <a:pt x="88945" y="171104"/>
                  </a:lnTo>
                  <a:lnTo>
                    <a:pt x="144297" y="163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317720" y="2242570"/>
              <a:ext cx="73700" cy="150104"/>
            </a:xfrm>
            <a:custGeom>
              <a:avLst/>
              <a:gdLst/>
              <a:ahLst/>
              <a:cxnLst/>
              <a:rect l="0" t="0" r="0" b="0"/>
              <a:pathLst>
                <a:path w="73700" h="150104">
                  <a:moveTo>
                    <a:pt x="0" y="73699"/>
                  </a:moveTo>
                  <a:lnTo>
                    <a:pt x="17958" y="127574"/>
                  </a:lnTo>
                  <a:lnTo>
                    <a:pt x="25858" y="150103"/>
                  </a:lnTo>
                  <a:lnTo>
                    <a:pt x="13108" y="90665"/>
                  </a:lnTo>
                  <a:lnTo>
                    <a:pt x="5972" y="33603"/>
                  </a:lnTo>
                  <a:lnTo>
                    <a:pt x="12793" y="16494"/>
                  </a:lnTo>
                  <a:lnTo>
                    <a:pt x="20227" y="10996"/>
                  </a:lnTo>
                  <a:lnTo>
                    <a:pt x="56421" y="217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459257" y="2275177"/>
              <a:ext cx="226962" cy="167435"/>
            </a:xfrm>
            <a:custGeom>
              <a:avLst/>
              <a:gdLst/>
              <a:ahLst/>
              <a:cxnLst/>
              <a:rect l="0" t="0" r="0" b="0"/>
              <a:pathLst>
                <a:path w="226962" h="167435">
                  <a:moveTo>
                    <a:pt x="5862" y="41092"/>
                  </a:moveTo>
                  <a:lnTo>
                    <a:pt x="5862" y="99709"/>
                  </a:lnTo>
                  <a:lnTo>
                    <a:pt x="11928" y="138458"/>
                  </a:lnTo>
                  <a:lnTo>
                    <a:pt x="11076" y="137588"/>
                  </a:lnTo>
                  <a:lnTo>
                    <a:pt x="9337" y="133499"/>
                  </a:lnTo>
                  <a:lnTo>
                    <a:pt x="3201" y="80586"/>
                  </a:lnTo>
                  <a:lnTo>
                    <a:pt x="0" y="53965"/>
                  </a:lnTo>
                  <a:lnTo>
                    <a:pt x="2477" y="26536"/>
                  </a:lnTo>
                  <a:lnTo>
                    <a:pt x="7114" y="18520"/>
                  </a:lnTo>
                  <a:lnTo>
                    <a:pt x="13716" y="14346"/>
                  </a:lnTo>
                  <a:lnTo>
                    <a:pt x="21627" y="12733"/>
                  </a:lnTo>
                  <a:lnTo>
                    <a:pt x="29240" y="13997"/>
                  </a:lnTo>
                  <a:lnTo>
                    <a:pt x="43938" y="21641"/>
                  </a:lnTo>
                  <a:lnTo>
                    <a:pt x="86534" y="68154"/>
                  </a:lnTo>
                  <a:lnTo>
                    <a:pt x="90059" y="69662"/>
                  </a:lnTo>
                  <a:lnTo>
                    <a:pt x="91239" y="67157"/>
                  </a:lnTo>
                  <a:lnTo>
                    <a:pt x="91770" y="55016"/>
                  </a:lnTo>
                  <a:lnTo>
                    <a:pt x="104811" y="8567"/>
                  </a:lnTo>
                  <a:lnTo>
                    <a:pt x="110433" y="3031"/>
                  </a:lnTo>
                  <a:lnTo>
                    <a:pt x="117690" y="510"/>
                  </a:lnTo>
                  <a:lnTo>
                    <a:pt x="126037" y="0"/>
                  </a:lnTo>
                  <a:lnTo>
                    <a:pt x="141551" y="5671"/>
                  </a:lnTo>
                  <a:lnTo>
                    <a:pt x="170575" y="28376"/>
                  </a:lnTo>
                  <a:lnTo>
                    <a:pt x="186207" y="54092"/>
                  </a:lnTo>
                  <a:lnTo>
                    <a:pt x="200799" y="95393"/>
                  </a:lnTo>
                  <a:lnTo>
                    <a:pt x="206731" y="131530"/>
                  </a:lnTo>
                  <a:lnTo>
                    <a:pt x="226961" y="167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758173" y="2268566"/>
              <a:ext cx="159717" cy="211423"/>
            </a:xfrm>
            <a:custGeom>
              <a:avLst/>
              <a:gdLst/>
              <a:ahLst/>
              <a:cxnLst/>
              <a:rect l="0" t="0" r="0" b="0"/>
              <a:pathLst>
                <a:path w="159717" h="211423">
                  <a:moveTo>
                    <a:pt x="117558" y="5589"/>
                  </a:moveTo>
                  <a:lnTo>
                    <a:pt x="100790" y="0"/>
                  </a:lnTo>
                  <a:lnTo>
                    <a:pt x="83199" y="375"/>
                  </a:lnTo>
                  <a:lnTo>
                    <a:pt x="43310" y="10148"/>
                  </a:lnTo>
                  <a:lnTo>
                    <a:pt x="17700" y="25527"/>
                  </a:lnTo>
                  <a:lnTo>
                    <a:pt x="5716" y="41357"/>
                  </a:lnTo>
                  <a:lnTo>
                    <a:pt x="882" y="50491"/>
                  </a:lnTo>
                  <a:lnTo>
                    <a:pt x="0" y="58921"/>
                  </a:lnTo>
                  <a:lnTo>
                    <a:pt x="5258" y="74526"/>
                  </a:lnTo>
                  <a:lnTo>
                    <a:pt x="18513" y="86140"/>
                  </a:lnTo>
                  <a:lnTo>
                    <a:pt x="79111" y="110551"/>
                  </a:lnTo>
                  <a:lnTo>
                    <a:pt x="126731" y="124848"/>
                  </a:lnTo>
                  <a:lnTo>
                    <a:pt x="145421" y="138142"/>
                  </a:lnTo>
                  <a:lnTo>
                    <a:pt x="153681" y="146600"/>
                  </a:lnTo>
                  <a:lnTo>
                    <a:pt x="158017" y="156918"/>
                  </a:lnTo>
                  <a:lnTo>
                    <a:pt x="159716" y="180861"/>
                  </a:lnTo>
                  <a:lnTo>
                    <a:pt x="156192" y="190287"/>
                  </a:lnTo>
                  <a:lnTo>
                    <a:pt x="142917" y="203881"/>
                  </a:lnTo>
                  <a:lnTo>
                    <a:pt x="119080" y="210702"/>
                  </a:lnTo>
                  <a:lnTo>
                    <a:pt x="75895" y="211422"/>
                  </a:lnTo>
                  <a:lnTo>
                    <a:pt x="39702" y="207347"/>
                  </a:lnTo>
                  <a:lnTo>
                    <a:pt x="12273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832165" y="3440281"/>
            <a:ext cx="684354" cy="452799"/>
            <a:chOff x="2832165" y="3440281"/>
            <a:chExt cx="684354" cy="452799"/>
          </a:xfrm>
        </p:grpSpPr>
        <p:sp>
          <p:nvSpPr>
            <p:cNvPr id="65" name="Freeform 64"/>
            <p:cNvSpPr/>
            <p:nvPr/>
          </p:nvSpPr>
          <p:spPr>
            <a:xfrm>
              <a:off x="2832165" y="3440281"/>
              <a:ext cx="352892" cy="402621"/>
            </a:xfrm>
            <a:custGeom>
              <a:avLst/>
              <a:gdLst/>
              <a:ahLst/>
              <a:cxnLst/>
              <a:rect l="0" t="0" r="0" b="0"/>
              <a:pathLst>
                <a:path w="352892" h="402621">
                  <a:moveTo>
                    <a:pt x="0" y="55180"/>
                  </a:moveTo>
                  <a:lnTo>
                    <a:pt x="37478" y="63513"/>
                  </a:lnTo>
                  <a:lnTo>
                    <a:pt x="88902" y="65275"/>
                  </a:lnTo>
                  <a:lnTo>
                    <a:pt x="151355" y="64453"/>
                  </a:lnTo>
                  <a:lnTo>
                    <a:pt x="206846" y="54239"/>
                  </a:lnTo>
                  <a:lnTo>
                    <a:pt x="262722" y="37508"/>
                  </a:lnTo>
                  <a:lnTo>
                    <a:pt x="315791" y="14479"/>
                  </a:lnTo>
                  <a:lnTo>
                    <a:pt x="347422" y="486"/>
                  </a:lnTo>
                  <a:lnTo>
                    <a:pt x="352107" y="0"/>
                  </a:lnTo>
                  <a:lnTo>
                    <a:pt x="352891" y="2015"/>
                  </a:lnTo>
                  <a:lnTo>
                    <a:pt x="347524" y="10494"/>
                  </a:lnTo>
                  <a:lnTo>
                    <a:pt x="304921" y="70012"/>
                  </a:lnTo>
                  <a:lnTo>
                    <a:pt x="269009" y="123164"/>
                  </a:lnTo>
                  <a:lnTo>
                    <a:pt x="230693" y="180739"/>
                  </a:lnTo>
                  <a:lnTo>
                    <a:pt x="189329" y="243108"/>
                  </a:lnTo>
                  <a:lnTo>
                    <a:pt x="156938" y="302178"/>
                  </a:lnTo>
                  <a:lnTo>
                    <a:pt x="128566" y="359757"/>
                  </a:lnTo>
                  <a:lnTo>
                    <a:pt x="94757" y="402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88218" y="3461816"/>
              <a:ext cx="328301" cy="431264"/>
            </a:xfrm>
            <a:custGeom>
              <a:avLst/>
              <a:gdLst/>
              <a:ahLst/>
              <a:cxnLst/>
              <a:rect l="0" t="0" r="0" b="0"/>
              <a:pathLst>
                <a:path w="328301" h="431264">
                  <a:moveTo>
                    <a:pt x="44030" y="96816"/>
                  </a:moveTo>
                  <a:lnTo>
                    <a:pt x="59671" y="78835"/>
                  </a:lnTo>
                  <a:lnTo>
                    <a:pt x="73881" y="53663"/>
                  </a:lnTo>
                  <a:lnTo>
                    <a:pt x="113299" y="16422"/>
                  </a:lnTo>
                  <a:lnTo>
                    <a:pt x="146183" y="726"/>
                  </a:lnTo>
                  <a:lnTo>
                    <a:pt x="156585" y="0"/>
                  </a:lnTo>
                  <a:lnTo>
                    <a:pt x="174383" y="5434"/>
                  </a:lnTo>
                  <a:lnTo>
                    <a:pt x="186973" y="18767"/>
                  </a:lnTo>
                  <a:lnTo>
                    <a:pt x="215626" y="68384"/>
                  </a:lnTo>
                  <a:lnTo>
                    <a:pt x="229657" y="127291"/>
                  </a:lnTo>
                  <a:lnTo>
                    <a:pt x="238365" y="178745"/>
                  </a:lnTo>
                  <a:lnTo>
                    <a:pt x="234539" y="239515"/>
                  </a:lnTo>
                  <a:lnTo>
                    <a:pt x="224610" y="289355"/>
                  </a:lnTo>
                  <a:lnTo>
                    <a:pt x="200886" y="345591"/>
                  </a:lnTo>
                  <a:lnTo>
                    <a:pt x="168081" y="390842"/>
                  </a:lnTo>
                  <a:lnTo>
                    <a:pt x="138108" y="411792"/>
                  </a:lnTo>
                  <a:lnTo>
                    <a:pt x="95369" y="428181"/>
                  </a:lnTo>
                  <a:lnTo>
                    <a:pt x="69967" y="431263"/>
                  </a:lnTo>
                  <a:lnTo>
                    <a:pt x="49319" y="426393"/>
                  </a:lnTo>
                  <a:lnTo>
                    <a:pt x="32343" y="415260"/>
                  </a:lnTo>
                  <a:lnTo>
                    <a:pt x="10802" y="389262"/>
                  </a:lnTo>
                  <a:lnTo>
                    <a:pt x="796" y="369511"/>
                  </a:lnTo>
                  <a:lnTo>
                    <a:pt x="0" y="359331"/>
                  </a:lnTo>
                  <a:lnTo>
                    <a:pt x="5354" y="338662"/>
                  </a:lnTo>
                  <a:lnTo>
                    <a:pt x="18652" y="320896"/>
                  </a:lnTo>
                  <a:lnTo>
                    <a:pt x="36260" y="306371"/>
                  </a:lnTo>
                  <a:lnTo>
                    <a:pt x="55785" y="296017"/>
                  </a:lnTo>
                  <a:lnTo>
                    <a:pt x="97686" y="289200"/>
                  </a:lnTo>
                  <a:lnTo>
                    <a:pt x="147436" y="295301"/>
                  </a:lnTo>
                  <a:lnTo>
                    <a:pt x="207299" y="311152"/>
                  </a:lnTo>
                  <a:lnTo>
                    <a:pt x="261981" y="323814"/>
                  </a:lnTo>
                  <a:lnTo>
                    <a:pt x="308484" y="327529"/>
                  </a:lnTo>
                  <a:lnTo>
                    <a:pt x="328300" y="328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470643" y="3236609"/>
            <a:ext cx="1129896" cy="724574"/>
            <a:chOff x="1470643" y="3236609"/>
            <a:chExt cx="1129896" cy="724574"/>
          </a:xfrm>
        </p:grpSpPr>
        <p:sp>
          <p:nvSpPr>
            <p:cNvPr id="68" name="Freeform 67"/>
            <p:cNvSpPr/>
            <p:nvPr/>
          </p:nvSpPr>
          <p:spPr>
            <a:xfrm>
              <a:off x="1470643" y="3236609"/>
              <a:ext cx="248300" cy="524234"/>
            </a:xfrm>
            <a:custGeom>
              <a:avLst/>
              <a:gdLst/>
              <a:ahLst/>
              <a:cxnLst/>
              <a:rect l="0" t="0" r="0" b="0"/>
              <a:pathLst>
                <a:path w="248300" h="524234">
                  <a:moveTo>
                    <a:pt x="224445" y="121981"/>
                  </a:moveTo>
                  <a:lnTo>
                    <a:pt x="199251" y="183092"/>
                  </a:lnTo>
                  <a:lnTo>
                    <a:pt x="173611" y="237523"/>
                  </a:lnTo>
                  <a:lnTo>
                    <a:pt x="142113" y="300942"/>
                  </a:lnTo>
                  <a:lnTo>
                    <a:pt x="122567" y="351480"/>
                  </a:lnTo>
                  <a:lnTo>
                    <a:pt x="100509" y="406524"/>
                  </a:lnTo>
                  <a:lnTo>
                    <a:pt x="90129" y="462457"/>
                  </a:lnTo>
                  <a:lnTo>
                    <a:pt x="94949" y="487383"/>
                  </a:lnTo>
                  <a:lnTo>
                    <a:pt x="99510" y="498943"/>
                  </a:lnTo>
                  <a:lnTo>
                    <a:pt x="107229" y="507820"/>
                  </a:lnTo>
                  <a:lnTo>
                    <a:pt x="128285" y="520803"/>
                  </a:lnTo>
                  <a:lnTo>
                    <a:pt x="153241" y="524233"/>
                  </a:lnTo>
                  <a:lnTo>
                    <a:pt x="177591" y="520688"/>
                  </a:lnTo>
                  <a:lnTo>
                    <a:pt x="204453" y="505539"/>
                  </a:lnTo>
                  <a:lnTo>
                    <a:pt x="219849" y="492883"/>
                  </a:lnTo>
                  <a:lnTo>
                    <a:pt x="236081" y="467014"/>
                  </a:lnTo>
                  <a:lnTo>
                    <a:pt x="248299" y="437123"/>
                  </a:lnTo>
                  <a:lnTo>
                    <a:pt x="246355" y="413343"/>
                  </a:lnTo>
                  <a:lnTo>
                    <a:pt x="226897" y="355712"/>
                  </a:lnTo>
                  <a:lnTo>
                    <a:pt x="195767" y="315743"/>
                  </a:lnTo>
                  <a:lnTo>
                    <a:pt x="139548" y="272955"/>
                  </a:lnTo>
                  <a:lnTo>
                    <a:pt x="77201" y="222591"/>
                  </a:lnTo>
                  <a:lnTo>
                    <a:pt x="31744" y="162515"/>
                  </a:lnTo>
                  <a:lnTo>
                    <a:pt x="1959" y="102334"/>
                  </a:lnTo>
                  <a:lnTo>
                    <a:pt x="0" y="80494"/>
                  </a:lnTo>
                  <a:lnTo>
                    <a:pt x="8274" y="37877"/>
                  </a:lnTo>
                  <a:lnTo>
                    <a:pt x="20744" y="19871"/>
                  </a:lnTo>
                  <a:lnTo>
                    <a:pt x="28983" y="11794"/>
                  </a:lnTo>
                  <a:lnTo>
                    <a:pt x="50615" y="2819"/>
                  </a:lnTo>
                  <a:lnTo>
                    <a:pt x="74658" y="0"/>
                  </a:lnTo>
                  <a:lnTo>
                    <a:pt x="97041" y="2647"/>
                  </a:lnTo>
                  <a:lnTo>
                    <a:pt x="115568" y="10842"/>
                  </a:lnTo>
                  <a:lnTo>
                    <a:pt x="146526" y="35167"/>
                  </a:lnTo>
                  <a:lnTo>
                    <a:pt x="170784" y="77794"/>
                  </a:lnTo>
                  <a:lnTo>
                    <a:pt x="182331" y="100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21441" y="3513725"/>
              <a:ext cx="192652" cy="447458"/>
            </a:xfrm>
            <a:custGeom>
              <a:avLst/>
              <a:gdLst/>
              <a:ahLst/>
              <a:cxnLst/>
              <a:rect l="0" t="0" r="0" b="0"/>
              <a:pathLst>
                <a:path w="192652" h="447458">
                  <a:moveTo>
                    <a:pt x="21046" y="160720"/>
                  </a:moveTo>
                  <a:lnTo>
                    <a:pt x="12712" y="198198"/>
                  </a:lnTo>
                  <a:lnTo>
                    <a:pt x="10951" y="249622"/>
                  </a:lnTo>
                  <a:lnTo>
                    <a:pt x="17838" y="306010"/>
                  </a:lnTo>
                  <a:lnTo>
                    <a:pt x="20095" y="355197"/>
                  </a:lnTo>
                  <a:lnTo>
                    <a:pt x="20764" y="406816"/>
                  </a:lnTo>
                  <a:lnTo>
                    <a:pt x="19792" y="447457"/>
                  </a:lnTo>
                  <a:lnTo>
                    <a:pt x="17870" y="445465"/>
                  </a:lnTo>
                  <a:lnTo>
                    <a:pt x="13785" y="428823"/>
                  </a:lnTo>
                  <a:lnTo>
                    <a:pt x="11163" y="376892"/>
                  </a:lnTo>
                  <a:lnTo>
                    <a:pt x="7589" y="324597"/>
                  </a:lnTo>
                  <a:lnTo>
                    <a:pt x="2240" y="267768"/>
                  </a:lnTo>
                  <a:lnTo>
                    <a:pt x="656" y="213885"/>
                  </a:lnTo>
                  <a:lnTo>
                    <a:pt x="186" y="160875"/>
                  </a:lnTo>
                  <a:lnTo>
                    <a:pt x="47" y="111243"/>
                  </a:lnTo>
                  <a:lnTo>
                    <a:pt x="0" y="52551"/>
                  </a:lnTo>
                  <a:lnTo>
                    <a:pt x="6233" y="30367"/>
                  </a:lnTo>
                  <a:lnTo>
                    <a:pt x="11170" y="21175"/>
                  </a:lnTo>
                  <a:lnTo>
                    <a:pt x="26016" y="7843"/>
                  </a:lnTo>
                  <a:lnTo>
                    <a:pt x="34887" y="2650"/>
                  </a:lnTo>
                  <a:lnTo>
                    <a:pt x="54104" y="0"/>
                  </a:lnTo>
                  <a:lnTo>
                    <a:pt x="95036" y="7830"/>
                  </a:lnTo>
                  <a:lnTo>
                    <a:pt x="148877" y="42148"/>
                  </a:lnTo>
                  <a:lnTo>
                    <a:pt x="173825" y="68266"/>
                  </a:lnTo>
                  <a:lnTo>
                    <a:pt x="190446" y="98231"/>
                  </a:lnTo>
                  <a:lnTo>
                    <a:pt x="192651" y="118909"/>
                  </a:lnTo>
                  <a:lnTo>
                    <a:pt x="188562" y="138628"/>
                  </a:lnTo>
                  <a:lnTo>
                    <a:pt x="166872" y="170351"/>
                  </a:lnTo>
                  <a:lnTo>
                    <a:pt x="152538" y="183718"/>
                  </a:lnTo>
                  <a:lnTo>
                    <a:pt x="111620" y="201831"/>
                  </a:lnTo>
                  <a:lnTo>
                    <a:pt x="54637" y="220250"/>
                  </a:lnTo>
                  <a:lnTo>
                    <a:pt x="21046" y="234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79440" y="347440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215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47854" y="3527046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31586"/>
                  </a:moveTo>
                  <a:lnTo>
                    <a:pt x="203754" y="28466"/>
                  </a:lnTo>
                  <a:lnTo>
                    <a:pt x="144623" y="16932"/>
                  </a:lnTo>
                  <a:lnTo>
                    <a:pt x="96404" y="6837"/>
                  </a:lnTo>
                  <a:lnTo>
                    <a:pt x="45072" y="20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899766" y="2970472"/>
            <a:ext cx="3886369" cy="643154"/>
            <a:chOff x="5899766" y="2970472"/>
            <a:chExt cx="3886369" cy="643154"/>
          </a:xfrm>
        </p:grpSpPr>
        <p:sp>
          <p:nvSpPr>
            <p:cNvPr id="73" name="Freeform 72"/>
            <p:cNvSpPr/>
            <p:nvPr/>
          </p:nvSpPr>
          <p:spPr>
            <a:xfrm>
              <a:off x="6058633" y="3021678"/>
              <a:ext cx="267440" cy="269494"/>
            </a:xfrm>
            <a:custGeom>
              <a:avLst/>
              <a:gdLst/>
              <a:ahLst/>
              <a:cxnLst/>
              <a:rect l="0" t="0" r="0" b="0"/>
              <a:pathLst>
                <a:path w="267440" h="269494">
                  <a:moveTo>
                    <a:pt x="90009" y="0"/>
                  </a:moveTo>
                  <a:lnTo>
                    <a:pt x="60701" y="38374"/>
                  </a:lnTo>
                  <a:lnTo>
                    <a:pt x="25208" y="65465"/>
                  </a:lnTo>
                  <a:lnTo>
                    <a:pt x="5056" y="75109"/>
                  </a:lnTo>
                  <a:lnTo>
                    <a:pt x="619" y="75809"/>
                  </a:lnTo>
                  <a:lnTo>
                    <a:pt x="0" y="73936"/>
                  </a:lnTo>
                  <a:lnTo>
                    <a:pt x="10307" y="60122"/>
                  </a:lnTo>
                  <a:lnTo>
                    <a:pt x="42642" y="28845"/>
                  </a:lnTo>
                  <a:lnTo>
                    <a:pt x="90704" y="7583"/>
                  </a:lnTo>
                  <a:lnTo>
                    <a:pt x="127390" y="2247"/>
                  </a:lnTo>
                  <a:lnTo>
                    <a:pt x="162306" y="6255"/>
                  </a:lnTo>
                  <a:lnTo>
                    <a:pt x="181023" y="17988"/>
                  </a:lnTo>
                  <a:lnTo>
                    <a:pt x="189289" y="26030"/>
                  </a:lnTo>
                  <a:lnTo>
                    <a:pt x="198474" y="47444"/>
                  </a:lnTo>
                  <a:lnTo>
                    <a:pt x="200924" y="59706"/>
                  </a:lnTo>
                  <a:lnTo>
                    <a:pt x="197406" y="82688"/>
                  </a:lnTo>
                  <a:lnTo>
                    <a:pt x="186874" y="103431"/>
                  </a:lnTo>
                  <a:lnTo>
                    <a:pt x="170495" y="120449"/>
                  </a:lnTo>
                  <a:lnTo>
                    <a:pt x="141543" y="137594"/>
                  </a:lnTo>
                  <a:lnTo>
                    <a:pt x="137233" y="138523"/>
                  </a:lnTo>
                  <a:lnTo>
                    <a:pt x="136700" y="136803"/>
                  </a:lnTo>
                  <a:lnTo>
                    <a:pt x="138684" y="133316"/>
                  </a:lnTo>
                  <a:lnTo>
                    <a:pt x="158243" y="122819"/>
                  </a:lnTo>
                  <a:lnTo>
                    <a:pt x="176488" y="122047"/>
                  </a:lnTo>
                  <a:lnTo>
                    <a:pt x="186266" y="123479"/>
                  </a:lnTo>
                  <a:lnTo>
                    <a:pt x="206490" y="134428"/>
                  </a:lnTo>
                  <a:lnTo>
                    <a:pt x="250147" y="172814"/>
                  </a:lnTo>
                  <a:lnTo>
                    <a:pt x="264907" y="191450"/>
                  </a:lnTo>
                  <a:lnTo>
                    <a:pt x="267439" y="201333"/>
                  </a:lnTo>
                  <a:lnTo>
                    <a:pt x="264013" y="221673"/>
                  </a:lnTo>
                  <a:lnTo>
                    <a:pt x="248931" y="247265"/>
                  </a:lnTo>
                  <a:lnTo>
                    <a:pt x="226932" y="259244"/>
                  </a:lnTo>
                  <a:lnTo>
                    <a:pt x="184781" y="269446"/>
                  </a:lnTo>
                  <a:lnTo>
                    <a:pt x="157866" y="269493"/>
                  </a:lnTo>
                  <a:lnTo>
                    <a:pt x="95566" y="244181"/>
                  </a:lnTo>
                  <a:lnTo>
                    <a:pt x="6895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99766" y="2970472"/>
              <a:ext cx="558329" cy="460589"/>
            </a:xfrm>
            <a:custGeom>
              <a:avLst/>
              <a:gdLst/>
              <a:ahLst/>
              <a:cxnLst/>
              <a:rect l="0" t="0" r="0" b="0"/>
              <a:pathLst>
                <a:path w="558329" h="460589">
                  <a:moveTo>
                    <a:pt x="448918" y="40678"/>
                  </a:moveTo>
                  <a:lnTo>
                    <a:pt x="437739" y="29499"/>
                  </a:lnTo>
                  <a:lnTo>
                    <a:pt x="375700" y="5834"/>
                  </a:lnTo>
                  <a:lnTo>
                    <a:pt x="323624" y="0"/>
                  </a:lnTo>
                  <a:lnTo>
                    <a:pt x="261345" y="1967"/>
                  </a:lnTo>
                  <a:lnTo>
                    <a:pt x="198047" y="18863"/>
                  </a:lnTo>
                  <a:lnTo>
                    <a:pt x="139901" y="54688"/>
                  </a:lnTo>
                  <a:lnTo>
                    <a:pt x="86710" y="94008"/>
                  </a:lnTo>
                  <a:lnTo>
                    <a:pt x="41889" y="142806"/>
                  </a:lnTo>
                  <a:lnTo>
                    <a:pt x="16224" y="193692"/>
                  </a:lnTo>
                  <a:lnTo>
                    <a:pt x="5095" y="225668"/>
                  </a:lnTo>
                  <a:lnTo>
                    <a:pt x="0" y="275384"/>
                  </a:lnTo>
                  <a:lnTo>
                    <a:pt x="6549" y="320270"/>
                  </a:lnTo>
                  <a:lnTo>
                    <a:pt x="23958" y="362036"/>
                  </a:lnTo>
                  <a:lnTo>
                    <a:pt x="50822" y="395988"/>
                  </a:lnTo>
                  <a:lnTo>
                    <a:pt x="107328" y="436439"/>
                  </a:lnTo>
                  <a:lnTo>
                    <a:pt x="154366" y="455591"/>
                  </a:lnTo>
                  <a:lnTo>
                    <a:pt x="210624" y="460588"/>
                  </a:lnTo>
                  <a:lnTo>
                    <a:pt x="266537" y="455985"/>
                  </a:lnTo>
                  <a:lnTo>
                    <a:pt x="327017" y="441472"/>
                  </a:lnTo>
                  <a:lnTo>
                    <a:pt x="385237" y="410356"/>
                  </a:lnTo>
                  <a:lnTo>
                    <a:pt x="441398" y="373066"/>
                  </a:lnTo>
                  <a:lnTo>
                    <a:pt x="500339" y="318762"/>
                  </a:lnTo>
                  <a:lnTo>
                    <a:pt x="533858" y="271993"/>
                  </a:lnTo>
                  <a:lnTo>
                    <a:pt x="552957" y="218908"/>
                  </a:lnTo>
                  <a:lnTo>
                    <a:pt x="558328" y="191251"/>
                  </a:lnTo>
                  <a:lnTo>
                    <a:pt x="552245" y="135368"/>
                  </a:lnTo>
                  <a:lnTo>
                    <a:pt x="545144" y="109669"/>
                  </a:lnTo>
                  <a:lnTo>
                    <a:pt x="526822" y="80877"/>
                  </a:lnTo>
                  <a:lnTo>
                    <a:pt x="509278" y="60884"/>
                  </a:lnTo>
                  <a:lnTo>
                    <a:pt x="474081" y="41075"/>
                  </a:lnTo>
                  <a:lnTo>
                    <a:pt x="434016" y="27798"/>
                  </a:lnTo>
                  <a:lnTo>
                    <a:pt x="392510" y="27633"/>
                  </a:lnTo>
                  <a:lnTo>
                    <a:pt x="333104" y="40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48767" y="309537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86" y="173668"/>
                  </a:lnTo>
                  <a:lnTo>
                    <a:pt x="17" y="22503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90839" y="3053264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51182" y="11453"/>
                  </a:lnTo>
                  <a:lnTo>
                    <a:pt x="196235" y="24749"/>
                  </a:lnTo>
                  <a:lnTo>
                    <a:pt x="134256" y="38640"/>
                  </a:lnTo>
                  <a:lnTo>
                    <a:pt x="79553" y="55769"/>
                  </a:lnTo>
                  <a:lnTo>
                    <a:pt x="16195" y="7857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69782" y="3284891"/>
              <a:ext cx="347441" cy="115814"/>
            </a:xfrm>
            <a:custGeom>
              <a:avLst/>
              <a:gdLst/>
              <a:ahLst/>
              <a:cxnLst/>
              <a:rect l="0" t="0" r="0" b="0"/>
              <a:pathLst>
                <a:path w="347441" h="115814">
                  <a:moveTo>
                    <a:pt x="347440" y="0"/>
                  </a:moveTo>
                  <a:lnTo>
                    <a:pt x="284013" y="19128"/>
                  </a:lnTo>
                  <a:lnTo>
                    <a:pt x="231594" y="44214"/>
                  </a:lnTo>
                  <a:lnTo>
                    <a:pt x="172696" y="67788"/>
                  </a:lnTo>
                  <a:lnTo>
                    <a:pt x="122009" y="86896"/>
                  </a:lnTo>
                  <a:lnTo>
                    <a:pt x="71116" y="100486"/>
                  </a:lnTo>
                  <a:lnTo>
                    <a:pt x="20764" y="11243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04502" y="3248730"/>
              <a:ext cx="170649" cy="154532"/>
            </a:xfrm>
            <a:custGeom>
              <a:avLst/>
              <a:gdLst/>
              <a:ahLst/>
              <a:cxnLst/>
              <a:rect l="0" t="0" r="0" b="0"/>
              <a:pathLst>
                <a:path w="170649" h="154532">
                  <a:moveTo>
                    <a:pt x="23249" y="25632"/>
                  </a:moveTo>
                  <a:lnTo>
                    <a:pt x="26369" y="68324"/>
                  </a:lnTo>
                  <a:lnTo>
                    <a:pt x="32314" y="115564"/>
                  </a:lnTo>
                  <a:lnTo>
                    <a:pt x="27755" y="150545"/>
                  </a:lnTo>
                  <a:lnTo>
                    <a:pt x="25083" y="154531"/>
                  </a:lnTo>
                  <a:lnTo>
                    <a:pt x="22132" y="153678"/>
                  </a:lnTo>
                  <a:lnTo>
                    <a:pt x="3401" y="121505"/>
                  </a:lnTo>
                  <a:lnTo>
                    <a:pt x="0" y="96708"/>
                  </a:lnTo>
                  <a:lnTo>
                    <a:pt x="7348" y="48251"/>
                  </a:lnTo>
                  <a:lnTo>
                    <a:pt x="22307" y="15567"/>
                  </a:lnTo>
                  <a:lnTo>
                    <a:pt x="30810" y="8394"/>
                  </a:lnTo>
                  <a:lnTo>
                    <a:pt x="52736" y="423"/>
                  </a:lnTo>
                  <a:lnTo>
                    <a:pt x="74959" y="0"/>
                  </a:lnTo>
                  <a:lnTo>
                    <a:pt x="96535" y="4882"/>
                  </a:lnTo>
                  <a:lnTo>
                    <a:pt x="117822" y="14850"/>
                  </a:lnTo>
                  <a:lnTo>
                    <a:pt x="132742" y="30199"/>
                  </a:lnTo>
                  <a:lnTo>
                    <a:pt x="159565" y="89204"/>
                  </a:lnTo>
                  <a:lnTo>
                    <a:pt x="170648" y="130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64622" y="3232248"/>
              <a:ext cx="136871" cy="163219"/>
            </a:xfrm>
            <a:custGeom>
              <a:avLst/>
              <a:gdLst/>
              <a:ahLst/>
              <a:cxnLst/>
              <a:rect l="0" t="0" r="0" b="0"/>
              <a:pathLst>
                <a:path w="136871" h="163219">
                  <a:moveTo>
                    <a:pt x="0" y="10529"/>
                  </a:moveTo>
                  <a:lnTo>
                    <a:pt x="35916" y="72809"/>
                  </a:lnTo>
                  <a:lnTo>
                    <a:pt x="64709" y="135136"/>
                  </a:lnTo>
                  <a:lnTo>
                    <a:pt x="82213" y="162353"/>
                  </a:lnTo>
                  <a:lnTo>
                    <a:pt x="86394" y="163218"/>
                  </a:lnTo>
                  <a:lnTo>
                    <a:pt x="89182" y="159115"/>
                  </a:lnTo>
                  <a:lnTo>
                    <a:pt x="105720" y="104465"/>
                  </a:lnTo>
                  <a:lnTo>
                    <a:pt x="126380" y="4204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19219" y="3240022"/>
              <a:ext cx="140387" cy="185432"/>
            </a:xfrm>
            <a:custGeom>
              <a:avLst/>
              <a:gdLst/>
              <a:ahLst/>
              <a:cxnLst/>
              <a:rect l="0" t="0" r="0" b="0"/>
              <a:pathLst>
                <a:path w="140387" h="185432">
                  <a:moveTo>
                    <a:pt x="3330" y="23812"/>
                  </a:moveTo>
                  <a:lnTo>
                    <a:pt x="12905" y="47859"/>
                  </a:lnTo>
                  <a:lnTo>
                    <a:pt x="23573" y="62185"/>
                  </a:lnTo>
                  <a:lnTo>
                    <a:pt x="48322" y="77816"/>
                  </a:lnTo>
                  <a:lnTo>
                    <a:pt x="67781" y="79789"/>
                  </a:lnTo>
                  <a:lnTo>
                    <a:pt x="88127" y="75597"/>
                  </a:lnTo>
                  <a:lnTo>
                    <a:pt x="118143" y="60083"/>
                  </a:lnTo>
                  <a:lnTo>
                    <a:pt x="134687" y="47341"/>
                  </a:lnTo>
                  <a:lnTo>
                    <a:pt x="138864" y="39498"/>
                  </a:lnTo>
                  <a:lnTo>
                    <a:pt x="140386" y="21425"/>
                  </a:lnTo>
                  <a:lnTo>
                    <a:pt x="136815" y="14032"/>
                  </a:lnTo>
                  <a:lnTo>
                    <a:pt x="123487" y="2698"/>
                  </a:lnTo>
                  <a:lnTo>
                    <a:pt x="102747" y="0"/>
                  </a:lnTo>
                  <a:lnTo>
                    <a:pt x="80271" y="3870"/>
                  </a:lnTo>
                  <a:lnTo>
                    <a:pt x="54463" y="19203"/>
                  </a:lnTo>
                  <a:lnTo>
                    <a:pt x="17632" y="52205"/>
                  </a:lnTo>
                  <a:lnTo>
                    <a:pt x="1978" y="78628"/>
                  </a:lnTo>
                  <a:lnTo>
                    <a:pt x="0" y="101597"/>
                  </a:lnTo>
                  <a:lnTo>
                    <a:pt x="4189" y="126234"/>
                  </a:lnTo>
                  <a:lnTo>
                    <a:pt x="13851" y="148881"/>
                  </a:lnTo>
                  <a:lnTo>
                    <a:pt x="29063" y="164406"/>
                  </a:lnTo>
                  <a:lnTo>
                    <a:pt x="67425" y="183905"/>
                  </a:lnTo>
                  <a:lnTo>
                    <a:pt x="87969" y="185431"/>
                  </a:lnTo>
                  <a:lnTo>
                    <a:pt x="129672" y="181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76992" y="3221720"/>
              <a:ext cx="129828" cy="163246"/>
            </a:xfrm>
            <a:custGeom>
              <a:avLst/>
              <a:gdLst/>
              <a:ahLst/>
              <a:cxnLst/>
              <a:rect l="0" t="0" r="0" b="0"/>
              <a:pathLst>
                <a:path w="129828" h="163246">
                  <a:moveTo>
                    <a:pt x="24542" y="63171"/>
                  </a:moveTo>
                  <a:lnTo>
                    <a:pt x="30131" y="125263"/>
                  </a:lnTo>
                  <a:lnTo>
                    <a:pt x="39196" y="157608"/>
                  </a:lnTo>
                  <a:lnTo>
                    <a:pt x="38990" y="162393"/>
                  </a:lnTo>
                  <a:lnTo>
                    <a:pt x="36514" y="163245"/>
                  </a:lnTo>
                  <a:lnTo>
                    <a:pt x="32523" y="161472"/>
                  </a:lnTo>
                  <a:lnTo>
                    <a:pt x="24970" y="150144"/>
                  </a:lnTo>
                  <a:lnTo>
                    <a:pt x="3521" y="94073"/>
                  </a:lnTo>
                  <a:lnTo>
                    <a:pt x="0" y="83772"/>
                  </a:lnTo>
                  <a:lnTo>
                    <a:pt x="632" y="46918"/>
                  </a:lnTo>
                  <a:lnTo>
                    <a:pt x="8456" y="26312"/>
                  </a:lnTo>
                  <a:lnTo>
                    <a:pt x="13818" y="17541"/>
                  </a:lnTo>
                  <a:lnTo>
                    <a:pt x="23242" y="11694"/>
                  </a:lnTo>
                  <a:lnTo>
                    <a:pt x="63280" y="3465"/>
                  </a:lnTo>
                  <a:lnTo>
                    <a:pt x="109966" y="684"/>
                  </a:lnTo>
                  <a:lnTo>
                    <a:pt x="1298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42396" y="3242777"/>
              <a:ext cx="160730" cy="133052"/>
            </a:xfrm>
            <a:custGeom>
              <a:avLst/>
              <a:gdLst/>
              <a:ahLst/>
              <a:cxnLst/>
              <a:rect l="0" t="0" r="0" b="0"/>
              <a:pathLst>
                <a:path w="160730" h="133052">
                  <a:moveTo>
                    <a:pt x="122350" y="0"/>
                  </a:moveTo>
                  <a:lnTo>
                    <a:pt x="63733" y="5589"/>
                  </a:lnTo>
                  <a:lnTo>
                    <a:pt x="19134" y="19128"/>
                  </a:lnTo>
                  <a:lnTo>
                    <a:pt x="1997" y="30338"/>
                  </a:lnTo>
                  <a:lnTo>
                    <a:pt x="0" y="36603"/>
                  </a:lnTo>
                  <a:lnTo>
                    <a:pt x="2179" y="43120"/>
                  </a:lnTo>
                  <a:lnTo>
                    <a:pt x="7141" y="49803"/>
                  </a:lnTo>
                  <a:lnTo>
                    <a:pt x="25132" y="57230"/>
                  </a:lnTo>
                  <a:lnTo>
                    <a:pt x="79912" y="70794"/>
                  </a:lnTo>
                  <a:lnTo>
                    <a:pt x="142208" y="92470"/>
                  </a:lnTo>
                  <a:lnTo>
                    <a:pt x="158862" y="103879"/>
                  </a:lnTo>
                  <a:lnTo>
                    <a:pt x="160729" y="110197"/>
                  </a:lnTo>
                  <a:lnTo>
                    <a:pt x="158464" y="116748"/>
                  </a:lnTo>
                  <a:lnTo>
                    <a:pt x="153445" y="123455"/>
                  </a:lnTo>
                  <a:lnTo>
                    <a:pt x="135390" y="130908"/>
                  </a:lnTo>
                  <a:lnTo>
                    <a:pt x="112938" y="133051"/>
                  </a:lnTo>
                  <a:lnTo>
                    <a:pt x="53736" y="127456"/>
                  </a:lnTo>
                  <a:lnTo>
                    <a:pt x="653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23985" y="3238118"/>
              <a:ext cx="130275" cy="158527"/>
            </a:xfrm>
            <a:custGeom>
              <a:avLst/>
              <a:gdLst/>
              <a:ahLst/>
              <a:cxnLst/>
              <a:rect l="0" t="0" r="0" b="0"/>
              <a:pathLst>
                <a:path w="130275" h="158527">
                  <a:moveTo>
                    <a:pt x="24989" y="88887"/>
                  </a:moveTo>
                  <a:lnTo>
                    <a:pt x="78864" y="70928"/>
                  </a:lnTo>
                  <a:lnTo>
                    <a:pt x="99236" y="64138"/>
                  </a:lnTo>
                  <a:lnTo>
                    <a:pt x="113749" y="50981"/>
                  </a:lnTo>
                  <a:lnTo>
                    <a:pt x="119257" y="42559"/>
                  </a:lnTo>
                  <a:lnTo>
                    <a:pt x="120590" y="33435"/>
                  </a:lnTo>
                  <a:lnTo>
                    <a:pt x="115831" y="13939"/>
                  </a:lnTo>
                  <a:lnTo>
                    <a:pt x="108947" y="7336"/>
                  </a:lnTo>
                  <a:lnTo>
                    <a:pt x="88820" y="0"/>
                  </a:lnTo>
                  <a:lnTo>
                    <a:pt x="56770" y="1459"/>
                  </a:lnTo>
                  <a:lnTo>
                    <a:pt x="38724" y="9476"/>
                  </a:lnTo>
                  <a:lnTo>
                    <a:pt x="30637" y="14889"/>
                  </a:lnTo>
                  <a:lnTo>
                    <a:pt x="18530" y="30263"/>
                  </a:lnTo>
                  <a:lnTo>
                    <a:pt x="1227" y="68728"/>
                  </a:lnTo>
                  <a:lnTo>
                    <a:pt x="0" y="89286"/>
                  </a:lnTo>
                  <a:lnTo>
                    <a:pt x="4524" y="108952"/>
                  </a:lnTo>
                  <a:lnTo>
                    <a:pt x="26492" y="140640"/>
                  </a:lnTo>
                  <a:lnTo>
                    <a:pt x="33010" y="147955"/>
                  </a:lnTo>
                  <a:lnTo>
                    <a:pt x="52731" y="156084"/>
                  </a:lnTo>
                  <a:lnTo>
                    <a:pt x="77093" y="158526"/>
                  </a:lnTo>
                  <a:lnTo>
                    <a:pt x="130274" y="152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78831" y="3158549"/>
              <a:ext cx="255663" cy="276121"/>
            </a:xfrm>
            <a:custGeom>
              <a:avLst/>
              <a:gdLst/>
              <a:ahLst/>
              <a:cxnLst/>
              <a:rect l="0" t="0" r="0" b="0"/>
              <a:pathLst>
                <a:path w="255663" h="276121">
                  <a:moveTo>
                    <a:pt x="175511" y="10528"/>
                  </a:moveTo>
                  <a:lnTo>
                    <a:pt x="132819" y="13648"/>
                  </a:lnTo>
                  <a:lnTo>
                    <a:pt x="91169" y="25183"/>
                  </a:lnTo>
                  <a:lnTo>
                    <a:pt x="59664" y="46456"/>
                  </a:lnTo>
                  <a:lnTo>
                    <a:pt x="33691" y="74986"/>
                  </a:lnTo>
                  <a:lnTo>
                    <a:pt x="8252" y="134845"/>
                  </a:lnTo>
                  <a:lnTo>
                    <a:pt x="0" y="170975"/>
                  </a:lnTo>
                  <a:lnTo>
                    <a:pt x="675" y="208197"/>
                  </a:lnTo>
                  <a:lnTo>
                    <a:pt x="6559" y="230572"/>
                  </a:lnTo>
                  <a:lnTo>
                    <a:pt x="16973" y="252215"/>
                  </a:lnTo>
                  <a:lnTo>
                    <a:pt x="32520" y="267293"/>
                  </a:lnTo>
                  <a:lnTo>
                    <a:pt x="41579" y="272952"/>
                  </a:lnTo>
                  <a:lnTo>
                    <a:pt x="67243" y="276120"/>
                  </a:lnTo>
                  <a:lnTo>
                    <a:pt x="125789" y="268622"/>
                  </a:lnTo>
                  <a:lnTo>
                    <a:pt x="162728" y="259226"/>
                  </a:lnTo>
                  <a:lnTo>
                    <a:pt x="205481" y="229930"/>
                  </a:lnTo>
                  <a:lnTo>
                    <a:pt x="245026" y="187672"/>
                  </a:lnTo>
                  <a:lnTo>
                    <a:pt x="253199" y="164518"/>
                  </a:lnTo>
                  <a:lnTo>
                    <a:pt x="255662" y="139800"/>
                  </a:lnTo>
                  <a:lnTo>
                    <a:pt x="244702" y="84614"/>
                  </a:lnTo>
                  <a:lnTo>
                    <a:pt x="229287" y="58346"/>
                  </a:lnTo>
                  <a:lnTo>
                    <a:pt x="193136" y="21346"/>
                  </a:lnTo>
                  <a:lnTo>
                    <a:pt x="183751" y="14231"/>
                  </a:lnTo>
                  <a:lnTo>
                    <a:pt x="160846" y="6325"/>
                  </a:lnTo>
                  <a:lnTo>
                    <a:pt x="1228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51573" y="3314058"/>
              <a:ext cx="147829" cy="299568"/>
            </a:xfrm>
            <a:custGeom>
              <a:avLst/>
              <a:gdLst/>
              <a:ahLst/>
              <a:cxnLst/>
              <a:rect l="0" t="0" r="0" b="0"/>
              <a:pathLst>
                <a:path w="147829" h="299568">
                  <a:moveTo>
                    <a:pt x="39639" y="97175"/>
                  </a:moveTo>
                  <a:lnTo>
                    <a:pt x="42759" y="151319"/>
                  </a:lnTo>
                  <a:lnTo>
                    <a:pt x="48704" y="206266"/>
                  </a:lnTo>
                  <a:lnTo>
                    <a:pt x="49880" y="262180"/>
                  </a:lnTo>
                  <a:lnTo>
                    <a:pt x="50040" y="290223"/>
                  </a:lnTo>
                  <a:lnTo>
                    <a:pt x="47742" y="297233"/>
                  </a:lnTo>
                  <a:lnTo>
                    <a:pt x="43872" y="299567"/>
                  </a:lnTo>
                  <a:lnTo>
                    <a:pt x="38952" y="298784"/>
                  </a:lnTo>
                  <a:lnTo>
                    <a:pt x="34501" y="293582"/>
                  </a:lnTo>
                  <a:lnTo>
                    <a:pt x="26438" y="275324"/>
                  </a:lnTo>
                  <a:lnTo>
                    <a:pt x="16497" y="215073"/>
                  </a:lnTo>
                  <a:lnTo>
                    <a:pt x="1930" y="152215"/>
                  </a:lnTo>
                  <a:lnTo>
                    <a:pt x="0" y="112053"/>
                  </a:lnTo>
                  <a:lnTo>
                    <a:pt x="12351" y="55634"/>
                  </a:lnTo>
                  <a:lnTo>
                    <a:pt x="22325" y="23645"/>
                  </a:lnTo>
                  <a:lnTo>
                    <a:pt x="35453" y="8732"/>
                  </a:lnTo>
                  <a:lnTo>
                    <a:pt x="43868" y="3118"/>
                  </a:lnTo>
                  <a:lnTo>
                    <a:pt x="62576" y="0"/>
                  </a:lnTo>
                  <a:lnTo>
                    <a:pt x="82588" y="3683"/>
                  </a:lnTo>
                  <a:lnTo>
                    <a:pt x="103182" y="13119"/>
                  </a:lnTo>
                  <a:lnTo>
                    <a:pt x="120912" y="31351"/>
                  </a:lnTo>
                  <a:lnTo>
                    <a:pt x="140929" y="67923"/>
                  </a:lnTo>
                  <a:lnTo>
                    <a:pt x="147828" y="93533"/>
                  </a:lnTo>
                  <a:lnTo>
                    <a:pt x="146995" y="116613"/>
                  </a:lnTo>
                  <a:lnTo>
                    <a:pt x="136486" y="135450"/>
                  </a:lnTo>
                  <a:lnTo>
                    <a:pt x="128770" y="143749"/>
                  </a:lnTo>
                  <a:lnTo>
                    <a:pt x="104599" y="152969"/>
                  </a:lnTo>
                  <a:lnTo>
                    <a:pt x="67465" y="158160"/>
                  </a:lnTo>
                  <a:lnTo>
                    <a:pt x="39639" y="160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96497" y="3287698"/>
              <a:ext cx="178986" cy="173267"/>
            </a:xfrm>
            <a:custGeom>
              <a:avLst/>
              <a:gdLst/>
              <a:ahLst/>
              <a:cxnLst/>
              <a:rect l="0" t="0" r="0" b="0"/>
              <a:pathLst>
                <a:path w="178986" h="173267">
                  <a:moveTo>
                    <a:pt x="0" y="113006"/>
                  </a:moveTo>
                  <a:lnTo>
                    <a:pt x="58617" y="103941"/>
                  </a:lnTo>
                  <a:lnTo>
                    <a:pt x="112791" y="94362"/>
                  </a:lnTo>
                  <a:lnTo>
                    <a:pt x="152223" y="83435"/>
                  </a:lnTo>
                  <a:lnTo>
                    <a:pt x="171380" y="72177"/>
                  </a:lnTo>
                  <a:lnTo>
                    <a:pt x="176255" y="64730"/>
                  </a:lnTo>
                  <a:lnTo>
                    <a:pt x="178551" y="47096"/>
                  </a:lnTo>
                  <a:lnTo>
                    <a:pt x="172552" y="30680"/>
                  </a:lnTo>
                  <a:lnTo>
                    <a:pt x="167678" y="23027"/>
                  </a:lnTo>
                  <a:lnTo>
                    <a:pt x="152902" y="11404"/>
                  </a:lnTo>
                  <a:lnTo>
                    <a:pt x="133467" y="3509"/>
                  </a:lnTo>
                  <a:lnTo>
                    <a:pt x="109231" y="0"/>
                  </a:lnTo>
                  <a:lnTo>
                    <a:pt x="89102" y="4680"/>
                  </a:lnTo>
                  <a:lnTo>
                    <a:pt x="51526" y="26748"/>
                  </a:lnTo>
                  <a:lnTo>
                    <a:pt x="37329" y="43084"/>
                  </a:lnTo>
                  <a:lnTo>
                    <a:pt x="28289" y="63212"/>
                  </a:lnTo>
                  <a:lnTo>
                    <a:pt x="24370" y="99682"/>
                  </a:lnTo>
                  <a:lnTo>
                    <a:pt x="27599" y="122292"/>
                  </a:lnTo>
                  <a:lnTo>
                    <a:pt x="36053" y="140920"/>
                  </a:lnTo>
                  <a:lnTo>
                    <a:pt x="41583" y="149163"/>
                  </a:lnTo>
                  <a:lnTo>
                    <a:pt x="57086" y="161441"/>
                  </a:lnTo>
                  <a:lnTo>
                    <a:pt x="76844" y="169628"/>
                  </a:lnTo>
                  <a:lnTo>
                    <a:pt x="101223" y="173266"/>
                  </a:lnTo>
                  <a:lnTo>
                    <a:pt x="124537" y="168644"/>
                  </a:lnTo>
                  <a:lnTo>
                    <a:pt x="178985" y="144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09169" y="3295419"/>
              <a:ext cx="103184" cy="151275"/>
            </a:xfrm>
            <a:custGeom>
              <a:avLst/>
              <a:gdLst/>
              <a:ahLst/>
              <a:cxnLst/>
              <a:rect l="0" t="0" r="0" b="0"/>
              <a:pathLst>
                <a:path w="103184" h="151275">
                  <a:moveTo>
                    <a:pt x="8427" y="73700"/>
                  </a:moveTo>
                  <a:lnTo>
                    <a:pt x="26385" y="127575"/>
                  </a:lnTo>
                  <a:lnTo>
                    <a:pt x="33176" y="147947"/>
                  </a:lnTo>
                  <a:lnTo>
                    <a:pt x="33115" y="151274"/>
                  </a:lnTo>
                  <a:lnTo>
                    <a:pt x="30734" y="149982"/>
                  </a:lnTo>
                  <a:lnTo>
                    <a:pt x="26808" y="145612"/>
                  </a:lnTo>
                  <a:lnTo>
                    <a:pt x="4990" y="84611"/>
                  </a:lnTo>
                  <a:lnTo>
                    <a:pt x="0" y="47167"/>
                  </a:lnTo>
                  <a:lnTo>
                    <a:pt x="2809" y="37294"/>
                  </a:lnTo>
                  <a:lnTo>
                    <a:pt x="8191" y="29542"/>
                  </a:lnTo>
                  <a:lnTo>
                    <a:pt x="15289" y="23204"/>
                  </a:lnTo>
                  <a:lnTo>
                    <a:pt x="35653" y="16162"/>
                  </a:lnTo>
                  <a:lnTo>
                    <a:pt x="93442" y="2690"/>
                  </a:lnTo>
                  <a:lnTo>
                    <a:pt x="1031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37295" y="3336432"/>
              <a:ext cx="185628" cy="145763"/>
            </a:xfrm>
            <a:custGeom>
              <a:avLst/>
              <a:gdLst/>
              <a:ahLst/>
              <a:cxnLst/>
              <a:rect l="0" t="0" r="0" b="0"/>
              <a:pathLst>
                <a:path w="185628" h="145763">
                  <a:moveTo>
                    <a:pt x="122456" y="64272"/>
                  </a:moveTo>
                  <a:lnTo>
                    <a:pt x="102213" y="20310"/>
                  </a:lnTo>
                  <a:lnTo>
                    <a:pt x="86554" y="6518"/>
                  </a:lnTo>
                  <a:lnTo>
                    <a:pt x="77464" y="1203"/>
                  </a:lnTo>
                  <a:lnTo>
                    <a:pt x="67895" y="0"/>
                  </a:lnTo>
                  <a:lnTo>
                    <a:pt x="47904" y="4901"/>
                  </a:lnTo>
                  <a:lnTo>
                    <a:pt x="33560" y="17998"/>
                  </a:lnTo>
                  <a:lnTo>
                    <a:pt x="4858" y="59045"/>
                  </a:lnTo>
                  <a:lnTo>
                    <a:pt x="0" y="82226"/>
                  </a:lnTo>
                  <a:lnTo>
                    <a:pt x="4080" y="105007"/>
                  </a:lnTo>
                  <a:lnTo>
                    <a:pt x="19531" y="134444"/>
                  </a:lnTo>
                  <a:lnTo>
                    <a:pt x="25764" y="142639"/>
                  </a:lnTo>
                  <a:lnTo>
                    <a:pt x="33428" y="145762"/>
                  </a:lnTo>
                  <a:lnTo>
                    <a:pt x="42048" y="145505"/>
                  </a:lnTo>
                  <a:lnTo>
                    <a:pt x="59813" y="138980"/>
                  </a:lnTo>
                  <a:lnTo>
                    <a:pt x="75507" y="128282"/>
                  </a:lnTo>
                  <a:lnTo>
                    <a:pt x="87161" y="112608"/>
                  </a:lnTo>
                  <a:lnTo>
                    <a:pt x="111602" y="53366"/>
                  </a:lnTo>
                  <a:lnTo>
                    <a:pt x="116462" y="39538"/>
                  </a:lnTo>
                  <a:lnTo>
                    <a:pt x="114723" y="45091"/>
                  </a:lnTo>
                  <a:lnTo>
                    <a:pt x="118345" y="67947"/>
                  </a:lnTo>
                  <a:lnTo>
                    <a:pt x="132416" y="91357"/>
                  </a:lnTo>
                  <a:lnTo>
                    <a:pt x="151403" y="113112"/>
                  </a:lnTo>
                  <a:lnTo>
                    <a:pt x="158131" y="116719"/>
                  </a:lnTo>
                  <a:lnTo>
                    <a:pt x="164957" y="117954"/>
                  </a:lnTo>
                  <a:lnTo>
                    <a:pt x="185627" y="116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076036" y="3158549"/>
              <a:ext cx="20587" cy="305327"/>
            </a:xfrm>
            <a:custGeom>
              <a:avLst/>
              <a:gdLst/>
              <a:ahLst/>
              <a:cxnLst/>
              <a:rect l="0" t="0" r="0" b="0"/>
              <a:pathLst>
                <a:path w="20587" h="305327">
                  <a:moveTo>
                    <a:pt x="20586" y="0"/>
                  </a:moveTo>
                  <a:lnTo>
                    <a:pt x="13350" y="27556"/>
                  </a:lnTo>
                  <a:lnTo>
                    <a:pt x="7588" y="83779"/>
                  </a:lnTo>
                  <a:lnTo>
                    <a:pt x="1121" y="145880"/>
                  </a:lnTo>
                  <a:lnTo>
                    <a:pt x="0" y="197122"/>
                  </a:lnTo>
                  <a:lnTo>
                    <a:pt x="8028" y="251197"/>
                  </a:lnTo>
                  <a:lnTo>
                    <a:pt x="205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80808" y="329541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0"/>
                  </a:lnTo>
                  <a:lnTo>
                    <a:pt x="67363" y="1170"/>
                  </a:lnTo>
                  <a:lnTo>
                    <a:pt x="25005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191378" y="336911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7264"/>
                  </a:lnTo>
                  <a:lnTo>
                    <a:pt x="8334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12435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74975" y="3369119"/>
              <a:ext cx="123570" cy="128805"/>
            </a:xfrm>
            <a:custGeom>
              <a:avLst/>
              <a:gdLst/>
              <a:ahLst/>
              <a:cxnLst/>
              <a:rect l="0" t="0" r="0" b="0"/>
              <a:pathLst>
                <a:path w="123570" h="128805">
                  <a:moveTo>
                    <a:pt x="74331" y="0"/>
                  </a:moveTo>
                  <a:lnTo>
                    <a:pt x="51974" y="0"/>
                  </a:lnTo>
                  <a:lnTo>
                    <a:pt x="43049" y="3509"/>
                  </a:lnTo>
                  <a:lnTo>
                    <a:pt x="26892" y="16767"/>
                  </a:lnTo>
                  <a:lnTo>
                    <a:pt x="4643" y="43962"/>
                  </a:lnTo>
                  <a:lnTo>
                    <a:pt x="966" y="53875"/>
                  </a:lnTo>
                  <a:lnTo>
                    <a:pt x="0" y="74247"/>
                  </a:lnTo>
                  <a:lnTo>
                    <a:pt x="6033" y="105447"/>
                  </a:lnTo>
                  <a:lnTo>
                    <a:pt x="11251" y="113582"/>
                  </a:lnTo>
                  <a:lnTo>
                    <a:pt x="26408" y="125740"/>
                  </a:lnTo>
                  <a:lnTo>
                    <a:pt x="47962" y="128804"/>
                  </a:lnTo>
                  <a:lnTo>
                    <a:pt x="71970" y="125097"/>
                  </a:lnTo>
                  <a:lnTo>
                    <a:pt x="94339" y="115650"/>
                  </a:lnTo>
                  <a:lnTo>
                    <a:pt x="109739" y="100533"/>
                  </a:lnTo>
                  <a:lnTo>
                    <a:pt x="115484" y="91589"/>
                  </a:lnTo>
                  <a:lnTo>
                    <a:pt x="123569" y="56643"/>
                  </a:lnTo>
                  <a:lnTo>
                    <a:pt x="119221" y="36483"/>
                  </a:lnTo>
                  <a:lnTo>
                    <a:pt x="114786" y="27832"/>
                  </a:lnTo>
                  <a:lnTo>
                    <a:pt x="100500" y="150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80891" y="3358590"/>
              <a:ext cx="165368" cy="157929"/>
            </a:xfrm>
            <a:custGeom>
              <a:avLst/>
              <a:gdLst/>
              <a:ahLst/>
              <a:cxnLst/>
              <a:rect l="0" t="0" r="0" b="0"/>
              <a:pathLst>
                <a:path w="165368" h="157929">
                  <a:moveTo>
                    <a:pt x="0" y="0"/>
                  </a:moveTo>
                  <a:lnTo>
                    <a:pt x="24047" y="17981"/>
                  </a:lnTo>
                  <a:lnTo>
                    <a:pt x="44300" y="45492"/>
                  </a:lnTo>
                  <a:lnTo>
                    <a:pt x="71633" y="104112"/>
                  </a:lnTo>
                  <a:lnTo>
                    <a:pt x="73492" y="109183"/>
                  </a:lnTo>
                  <a:lnTo>
                    <a:pt x="72391" y="110223"/>
                  </a:lnTo>
                  <a:lnTo>
                    <a:pt x="69318" y="108577"/>
                  </a:lnTo>
                  <a:lnTo>
                    <a:pt x="59404" y="89493"/>
                  </a:lnTo>
                  <a:lnTo>
                    <a:pt x="54646" y="50433"/>
                  </a:lnTo>
                  <a:lnTo>
                    <a:pt x="58825" y="12994"/>
                  </a:lnTo>
                  <a:lnTo>
                    <a:pt x="64953" y="6323"/>
                  </a:lnTo>
                  <a:lnTo>
                    <a:pt x="73717" y="3045"/>
                  </a:lnTo>
                  <a:lnTo>
                    <a:pt x="84240" y="2030"/>
                  </a:lnTo>
                  <a:lnTo>
                    <a:pt x="105291" y="10261"/>
                  </a:lnTo>
                  <a:lnTo>
                    <a:pt x="133753" y="34626"/>
                  </a:lnTo>
                  <a:lnTo>
                    <a:pt x="153885" y="64072"/>
                  </a:lnTo>
                  <a:lnTo>
                    <a:pt x="161980" y="85798"/>
                  </a:lnTo>
                  <a:lnTo>
                    <a:pt x="165367" y="121998"/>
                  </a:lnTo>
                  <a:lnTo>
                    <a:pt x="1579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591250" y="3247716"/>
              <a:ext cx="194885" cy="247746"/>
            </a:xfrm>
            <a:custGeom>
              <a:avLst/>
              <a:gdLst/>
              <a:ahLst/>
              <a:cxnLst/>
              <a:rect l="0" t="0" r="0" b="0"/>
              <a:pathLst>
                <a:path w="194885" h="247746">
                  <a:moveTo>
                    <a:pt x="105496" y="5589"/>
                  </a:moveTo>
                  <a:lnTo>
                    <a:pt x="88728" y="0"/>
                  </a:lnTo>
                  <a:lnTo>
                    <a:pt x="71138" y="3495"/>
                  </a:lnTo>
                  <a:lnTo>
                    <a:pt x="31248" y="24803"/>
                  </a:lnTo>
                  <a:lnTo>
                    <a:pt x="5638" y="50276"/>
                  </a:lnTo>
                  <a:lnTo>
                    <a:pt x="1490" y="61117"/>
                  </a:lnTo>
                  <a:lnTo>
                    <a:pt x="0" y="85641"/>
                  </a:lnTo>
                  <a:lnTo>
                    <a:pt x="6356" y="105898"/>
                  </a:lnTo>
                  <a:lnTo>
                    <a:pt x="11327" y="114576"/>
                  </a:lnTo>
                  <a:lnTo>
                    <a:pt x="26208" y="127338"/>
                  </a:lnTo>
                  <a:lnTo>
                    <a:pt x="35090" y="132378"/>
                  </a:lnTo>
                  <a:lnTo>
                    <a:pt x="57437" y="134860"/>
                  </a:lnTo>
                  <a:lnTo>
                    <a:pt x="96326" y="135919"/>
                  </a:lnTo>
                  <a:lnTo>
                    <a:pt x="151388" y="146757"/>
                  </a:lnTo>
                  <a:lnTo>
                    <a:pt x="182135" y="162320"/>
                  </a:lnTo>
                  <a:lnTo>
                    <a:pt x="188174" y="170908"/>
                  </a:lnTo>
                  <a:lnTo>
                    <a:pt x="194884" y="192928"/>
                  </a:lnTo>
                  <a:lnTo>
                    <a:pt x="194334" y="203011"/>
                  </a:lnTo>
                  <a:lnTo>
                    <a:pt x="187484" y="220454"/>
                  </a:lnTo>
                  <a:lnTo>
                    <a:pt x="170401" y="232886"/>
                  </a:lnTo>
                  <a:lnTo>
                    <a:pt x="147211" y="241141"/>
                  </a:lnTo>
                  <a:lnTo>
                    <a:pt x="94196" y="246440"/>
                  </a:lnTo>
                  <a:lnTo>
                    <a:pt x="42325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547689" y="3906072"/>
            <a:ext cx="515897" cy="461394"/>
            <a:chOff x="1547689" y="3906072"/>
            <a:chExt cx="515897" cy="461394"/>
          </a:xfrm>
        </p:grpSpPr>
        <p:sp>
          <p:nvSpPr>
            <p:cNvPr id="97" name="Freeform 96"/>
            <p:cNvSpPr/>
            <p:nvPr/>
          </p:nvSpPr>
          <p:spPr>
            <a:xfrm>
              <a:off x="1547689" y="3906072"/>
              <a:ext cx="515897" cy="52029"/>
            </a:xfrm>
            <a:custGeom>
              <a:avLst/>
              <a:gdLst/>
              <a:ahLst/>
              <a:cxnLst/>
              <a:rect l="0" t="0" r="0" b="0"/>
              <a:pathLst>
                <a:path w="515897" h="52029">
                  <a:moveTo>
                    <a:pt x="515896" y="0"/>
                  </a:moveTo>
                  <a:lnTo>
                    <a:pt x="458632" y="11453"/>
                  </a:lnTo>
                  <a:lnTo>
                    <a:pt x="406122" y="21331"/>
                  </a:lnTo>
                  <a:lnTo>
                    <a:pt x="342990" y="31667"/>
                  </a:lnTo>
                  <a:lnTo>
                    <a:pt x="284900" y="42138"/>
                  </a:lnTo>
                  <a:lnTo>
                    <a:pt x="228242" y="50568"/>
                  </a:lnTo>
                  <a:lnTo>
                    <a:pt x="169273" y="52028"/>
                  </a:lnTo>
                  <a:lnTo>
                    <a:pt x="123585" y="49250"/>
                  </a:lnTo>
                  <a:lnTo>
                    <a:pt x="78323" y="44116"/>
                  </a:lnTo>
                  <a:lnTo>
                    <a:pt x="17204" y="3440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06952" y="4060113"/>
              <a:ext cx="211111" cy="307353"/>
            </a:xfrm>
            <a:custGeom>
              <a:avLst/>
              <a:gdLst/>
              <a:ahLst/>
              <a:cxnLst/>
              <a:rect l="0" t="0" r="0" b="0"/>
              <a:pathLst>
                <a:path w="211111" h="307353">
                  <a:moveTo>
                    <a:pt x="177649" y="67058"/>
                  </a:moveTo>
                  <a:lnTo>
                    <a:pt x="160881" y="72647"/>
                  </a:lnTo>
                  <a:lnTo>
                    <a:pt x="146410" y="84750"/>
                  </a:lnTo>
                  <a:lnTo>
                    <a:pt x="103980" y="141386"/>
                  </a:lnTo>
                  <a:lnTo>
                    <a:pt x="70028" y="194652"/>
                  </a:lnTo>
                  <a:lnTo>
                    <a:pt x="52232" y="246983"/>
                  </a:lnTo>
                  <a:lnTo>
                    <a:pt x="48414" y="260707"/>
                  </a:lnTo>
                  <a:lnTo>
                    <a:pt x="50411" y="285315"/>
                  </a:lnTo>
                  <a:lnTo>
                    <a:pt x="54219" y="296791"/>
                  </a:lnTo>
                  <a:lnTo>
                    <a:pt x="62607" y="303271"/>
                  </a:lnTo>
                  <a:lnTo>
                    <a:pt x="87525" y="307352"/>
                  </a:lnTo>
                  <a:lnTo>
                    <a:pt x="111857" y="302147"/>
                  </a:lnTo>
                  <a:lnTo>
                    <a:pt x="166775" y="273188"/>
                  </a:lnTo>
                  <a:lnTo>
                    <a:pt x="188024" y="259667"/>
                  </a:lnTo>
                  <a:lnTo>
                    <a:pt x="202927" y="239619"/>
                  </a:lnTo>
                  <a:lnTo>
                    <a:pt x="211110" y="216281"/>
                  </a:lnTo>
                  <a:lnTo>
                    <a:pt x="210848" y="194211"/>
                  </a:lnTo>
                  <a:lnTo>
                    <a:pt x="198534" y="162054"/>
                  </a:lnTo>
                  <a:lnTo>
                    <a:pt x="174478" y="135889"/>
                  </a:lnTo>
                  <a:lnTo>
                    <a:pt x="133738" y="107257"/>
                  </a:lnTo>
                  <a:lnTo>
                    <a:pt x="73745" y="79688"/>
                  </a:lnTo>
                  <a:lnTo>
                    <a:pt x="19903" y="48935"/>
                  </a:lnTo>
                  <a:lnTo>
                    <a:pt x="9314" y="44447"/>
                  </a:lnTo>
                  <a:lnTo>
                    <a:pt x="3424" y="36776"/>
                  </a:lnTo>
                  <a:lnTo>
                    <a:pt x="0" y="15775"/>
                  </a:lnTo>
                  <a:lnTo>
                    <a:pt x="5404" y="8302"/>
                  </a:lnTo>
                  <a:lnTo>
                    <a:pt x="27006" y="0"/>
                  </a:lnTo>
                  <a:lnTo>
                    <a:pt x="87364" y="1906"/>
                  </a:lnTo>
                  <a:lnTo>
                    <a:pt x="146063" y="3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958507" y="3948186"/>
            <a:ext cx="526426" cy="425579"/>
            <a:chOff x="2958507" y="3948186"/>
            <a:chExt cx="526426" cy="425579"/>
          </a:xfrm>
        </p:grpSpPr>
        <p:sp>
          <p:nvSpPr>
            <p:cNvPr id="100" name="Freeform 99"/>
            <p:cNvSpPr/>
            <p:nvPr/>
          </p:nvSpPr>
          <p:spPr>
            <a:xfrm>
              <a:off x="2958507" y="3948186"/>
              <a:ext cx="526426" cy="63172"/>
            </a:xfrm>
            <a:custGeom>
              <a:avLst/>
              <a:gdLst/>
              <a:ahLst/>
              <a:cxnLst/>
              <a:rect l="0" t="0" r="0" b="0"/>
              <a:pathLst>
                <a:path w="526426" h="63172">
                  <a:moveTo>
                    <a:pt x="526425" y="0"/>
                  </a:moveTo>
                  <a:lnTo>
                    <a:pt x="462975" y="16789"/>
                  </a:lnTo>
                  <a:lnTo>
                    <a:pt x="404881" y="23334"/>
                  </a:lnTo>
                  <a:lnTo>
                    <a:pt x="347739" y="35545"/>
                  </a:lnTo>
                  <a:lnTo>
                    <a:pt x="293427" y="48052"/>
                  </a:lnTo>
                  <a:lnTo>
                    <a:pt x="238630" y="51283"/>
                  </a:lnTo>
                  <a:lnTo>
                    <a:pt x="177940" y="53410"/>
                  </a:lnTo>
                  <a:lnTo>
                    <a:pt x="116674" y="59759"/>
                  </a:lnTo>
                  <a:lnTo>
                    <a:pt x="62127" y="621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61193" y="4032414"/>
              <a:ext cx="173937" cy="341351"/>
            </a:xfrm>
            <a:custGeom>
              <a:avLst/>
              <a:gdLst/>
              <a:ahLst/>
              <a:cxnLst/>
              <a:rect l="0" t="0" r="0" b="0"/>
              <a:pathLst>
                <a:path w="173937" h="341351">
                  <a:moveTo>
                    <a:pt x="150040" y="73700"/>
                  </a:moveTo>
                  <a:lnTo>
                    <a:pt x="120731" y="108597"/>
                  </a:lnTo>
                  <a:lnTo>
                    <a:pt x="86706" y="169817"/>
                  </a:lnTo>
                  <a:lnTo>
                    <a:pt x="58988" y="230420"/>
                  </a:lnTo>
                  <a:lnTo>
                    <a:pt x="42603" y="264025"/>
                  </a:lnTo>
                  <a:lnTo>
                    <a:pt x="37878" y="301928"/>
                  </a:lnTo>
                  <a:lnTo>
                    <a:pt x="40919" y="324873"/>
                  </a:lnTo>
                  <a:lnTo>
                    <a:pt x="46877" y="332395"/>
                  </a:lnTo>
                  <a:lnTo>
                    <a:pt x="65975" y="340754"/>
                  </a:lnTo>
                  <a:lnTo>
                    <a:pt x="86942" y="341350"/>
                  </a:lnTo>
                  <a:lnTo>
                    <a:pt x="106789" y="336545"/>
                  </a:lnTo>
                  <a:lnTo>
                    <a:pt x="138594" y="314396"/>
                  </a:lnTo>
                  <a:lnTo>
                    <a:pt x="151971" y="299999"/>
                  </a:lnTo>
                  <a:lnTo>
                    <a:pt x="170092" y="259041"/>
                  </a:lnTo>
                  <a:lnTo>
                    <a:pt x="173936" y="246393"/>
                  </a:lnTo>
                  <a:lnTo>
                    <a:pt x="171969" y="222982"/>
                  </a:lnTo>
                  <a:lnTo>
                    <a:pt x="163296" y="202049"/>
                  </a:lnTo>
                  <a:lnTo>
                    <a:pt x="131927" y="162164"/>
                  </a:lnTo>
                  <a:lnTo>
                    <a:pt x="75675" y="128452"/>
                  </a:lnTo>
                  <a:lnTo>
                    <a:pt x="14495" y="79467"/>
                  </a:lnTo>
                  <a:lnTo>
                    <a:pt x="2840" y="61055"/>
                  </a:lnTo>
                  <a:lnTo>
                    <a:pt x="0" y="41174"/>
                  </a:lnTo>
                  <a:lnTo>
                    <a:pt x="880" y="30959"/>
                  </a:lnTo>
                  <a:lnTo>
                    <a:pt x="4977" y="22979"/>
                  </a:lnTo>
                  <a:lnTo>
                    <a:pt x="18887" y="10993"/>
                  </a:lnTo>
                  <a:lnTo>
                    <a:pt x="39887" y="4886"/>
                  </a:lnTo>
                  <a:lnTo>
                    <a:pt x="100483" y="644"/>
                  </a:lnTo>
                  <a:lnTo>
                    <a:pt x="118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846531" y="4496611"/>
            <a:ext cx="1478879" cy="934996"/>
            <a:chOff x="1846531" y="4496611"/>
            <a:chExt cx="1478879" cy="934996"/>
          </a:xfrm>
        </p:grpSpPr>
        <p:sp>
          <p:nvSpPr>
            <p:cNvPr id="103" name="Freeform 102"/>
            <p:cNvSpPr/>
            <p:nvPr/>
          </p:nvSpPr>
          <p:spPr>
            <a:xfrm>
              <a:off x="2192202" y="4788300"/>
              <a:ext cx="199017" cy="540550"/>
            </a:xfrm>
            <a:custGeom>
              <a:avLst/>
              <a:gdLst/>
              <a:ahLst/>
              <a:cxnLst/>
              <a:rect l="0" t="0" r="0" b="0"/>
              <a:pathLst>
                <a:path w="199017" h="540550">
                  <a:moveTo>
                    <a:pt x="29311" y="212736"/>
                  </a:moveTo>
                  <a:lnTo>
                    <a:pt x="23245" y="253594"/>
                  </a:lnTo>
                  <a:lnTo>
                    <a:pt x="34005" y="311057"/>
                  </a:lnTo>
                  <a:lnTo>
                    <a:pt x="52725" y="372797"/>
                  </a:lnTo>
                  <a:lnTo>
                    <a:pt x="60452" y="428883"/>
                  </a:lnTo>
                  <a:lnTo>
                    <a:pt x="68910" y="481209"/>
                  </a:lnTo>
                  <a:lnTo>
                    <a:pt x="76517" y="535999"/>
                  </a:lnTo>
                  <a:lnTo>
                    <a:pt x="74820" y="540549"/>
                  </a:lnTo>
                  <a:lnTo>
                    <a:pt x="70178" y="540072"/>
                  </a:lnTo>
                  <a:lnTo>
                    <a:pt x="63575" y="536245"/>
                  </a:lnTo>
                  <a:lnTo>
                    <a:pt x="59172" y="527844"/>
                  </a:lnTo>
                  <a:lnTo>
                    <a:pt x="48987" y="475454"/>
                  </a:lnTo>
                  <a:lnTo>
                    <a:pt x="41646" y="419699"/>
                  </a:lnTo>
                  <a:lnTo>
                    <a:pt x="31790" y="356390"/>
                  </a:lnTo>
                  <a:lnTo>
                    <a:pt x="18579" y="294491"/>
                  </a:lnTo>
                  <a:lnTo>
                    <a:pt x="10293" y="231874"/>
                  </a:lnTo>
                  <a:lnTo>
                    <a:pt x="7486" y="174446"/>
                  </a:lnTo>
                  <a:lnTo>
                    <a:pt x="0" y="118041"/>
                  </a:lnTo>
                  <a:lnTo>
                    <a:pt x="3764" y="61840"/>
                  </a:lnTo>
                  <a:lnTo>
                    <a:pt x="18102" y="25306"/>
                  </a:lnTo>
                  <a:lnTo>
                    <a:pt x="33687" y="9331"/>
                  </a:lnTo>
                  <a:lnTo>
                    <a:pt x="42757" y="3433"/>
                  </a:lnTo>
                  <a:lnTo>
                    <a:pt x="62193" y="0"/>
                  </a:lnTo>
                  <a:lnTo>
                    <a:pt x="103266" y="7327"/>
                  </a:lnTo>
                  <a:lnTo>
                    <a:pt x="144005" y="28445"/>
                  </a:lnTo>
                  <a:lnTo>
                    <a:pt x="175795" y="58266"/>
                  </a:lnTo>
                  <a:lnTo>
                    <a:pt x="189171" y="78572"/>
                  </a:lnTo>
                  <a:lnTo>
                    <a:pt x="199016" y="103195"/>
                  </a:lnTo>
                  <a:lnTo>
                    <a:pt x="197932" y="126617"/>
                  </a:lnTo>
                  <a:lnTo>
                    <a:pt x="194367" y="137776"/>
                  </a:lnTo>
                  <a:lnTo>
                    <a:pt x="181048" y="156413"/>
                  </a:lnTo>
                  <a:lnTo>
                    <a:pt x="143901" y="187443"/>
                  </a:lnTo>
                  <a:lnTo>
                    <a:pt x="101599" y="207696"/>
                  </a:lnTo>
                  <a:lnTo>
                    <a:pt x="50368" y="223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37367" y="4885223"/>
              <a:ext cx="105287" cy="21057"/>
            </a:xfrm>
            <a:custGeom>
              <a:avLst/>
              <a:gdLst/>
              <a:ahLst/>
              <a:cxnLst/>
              <a:rect l="0" t="0" r="0" b="0"/>
              <a:pathLst>
                <a:path w="105287" h="21057">
                  <a:moveTo>
                    <a:pt x="105286" y="0"/>
                  </a:moveTo>
                  <a:lnTo>
                    <a:pt x="67807" y="8333"/>
                  </a:lnTo>
                  <a:lnTo>
                    <a:pt x="9766" y="186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579481" y="496945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3651" y="7409"/>
                  </a:lnTo>
                  <a:lnTo>
                    <a:pt x="26614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16402" y="4651218"/>
              <a:ext cx="173692" cy="391933"/>
            </a:xfrm>
            <a:custGeom>
              <a:avLst/>
              <a:gdLst/>
              <a:ahLst/>
              <a:cxnLst/>
              <a:rect l="0" t="0" r="0" b="0"/>
              <a:pathLst>
                <a:path w="173692" h="391933">
                  <a:moveTo>
                    <a:pt x="142105" y="170834"/>
                  </a:moveTo>
                  <a:lnTo>
                    <a:pt x="158873" y="159655"/>
                  </a:lnTo>
                  <a:lnTo>
                    <a:pt x="163812" y="151683"/>
                  </a:lnTo>
                  <a:lnTo>
                    <a:pt x="170764" y="118106"/>
                  </a:lnTo>
                  <a:lnTo>
                    <a:pt x="172390" y="92027"/>
                  </a:lnTo>
                  <a:lnTo>
                    <a:pt x="166874" y="67958"/>
                  </a:lnTo>
                  <a:lnTo>
                    <a:pt x="144268" y="23910"/>
                  </a:lnTo>
                  <a:lnTo>
                    <a:pt x="127859" y="8828"/>
                  </a:lnTo>
                  <a:lnTo>
                    <a:pt x="118570" y="3168"/>
                  </a:lnTo>
                  <a:lnTo>
                    <a:pt x="98890" y="0"/>
                  </a:lnTo>
                  <a:lnTo>
                    <a:pt x="88729" y="792"/>
                  </a:lnTo>
                  <a:lnTo>
                    <a:pt x="71199" y="7912"/>
                  </a:lnTo>
                  <a:lnTo>
                    <a:pt x="19436" y="51834"/>
                  </a:lnTo>
                  <a:lnTo>
                    <a:pt x="11547" y="71932"/>
                  </a:lnTo>
                  <a:lnTo>
                    <a:pt x="0" y="128173"/>
                  </a:lnTo>
                  <a:lnTo>
                    <a:pt x="9904" y="181290"/>
                  </a:lnTo>
                  <a:lnTo>
                    <a:pt x="22518" y="199268"/>
                  </a:lnTo>
                  <a:lnTo>
                    <a:pt x="39822" y="213886"/>
                  </a:lnTo>
                  <a:lnTo>
                    <a:pt x="59212" y="224284"/>
                  </a:lnTo>
                  <a:lnTo>
                    <a:pt x="79527" y="226564"/>
                  </a:lnTo>
                  <a:lnTo>
                    <a:pt x="99085" y="222509"/>
                  </a:lnTo>
                  <a:lnTo>
                    <a:pt x="130704" y="200842"/>
                  </a:lnTo>
                  <a:lnTo>
                    <a:pt x="138014" y="194349"/>
                  </a:lnTo>
                  <a:lnTo>
                    <a:pt x="156982" y="159664"/>
                  </a:lnTo>
                  <a:lnTo>
                    <a:pt x="159042" y="162217"/>
                  </a:lnTo>
                  <a:lnTo>
                    <a:pt x="163790" y="219699"/>
                  </a:lnTo>
                  <a:lnTo>
                    <a:pt x="171389" y="276066"/>
                  </a:lnTo>
                  <a:lnTo>
                    <a:pt x="173236" y="332260"/>
                  </a:lnTo>
                  <a:lnTo>
                    <a:pt x="173691" y="391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46531" y="4496611"/>
              <a:ext cx="1478879" cy="934996"/>
            </a:xfrm>
            <a:custGeom>
              <a:avLst/>
              <a:gdLst/>
              <a:ahLst/>
              <a:cxnLst/>
              <a:rect l="0" t="0" r="0" b="0"/>
              <a:pathLst>
                <a:path w="1478879" h="934996">
                  <a:moveTo>
                    <a:pt x="785593" y="72756"/>
                  </a:moveTo>
                  <a:lnTo>
                    <a:pt x="731448" y="69637"/>
                  </a:lnTo>
                  <a:lnTo>
                    <a:pt x="668629" y="55968"/>
                  </a:lnTo>
                  <a:lnTo>
                    <a:pt x="621735" y="51795"/>
                  </a:lnTo>
                  <a:lnTo>
                    <a:pt x="569626" y="44839"/>
                  </a:lnTo>
                  <a:lnTo>
                    <a:pt x="510253" y="42258"/>
                  </a:lnTo>
                  <a:lnTo>
                    <a:pt x="451717" y="42663"/>
                  </a:lnTo>
                  <a:lnTo>
                    <a:pt x="389359" y="49568"/>
                  </a:lnTo>
                  <a:lnTo>
                    <a:pt x="327259" y="56868"/>
                  </a:lnTo>
                  <a:lnTo>
                    <a:pt x="273961" y="69575"/>
                  </a:lnTo>
                  <a:lnTo>
                    <a:pt x="228425" y="86469"/>
                  </a:lnTo>
                  <a:lnTo>
                    <a:pt x="175051" y="111564"/>
                  </a:lnTo>
                  <a:lnTo>
                    <a:pt x="144557" y="131178"/>
                  </a:lnTo>
                  <a:lnTo>
                    <a:pt x="90988" y="187984"/>
                  </a:lnTo>
                  <a:lnTo>
                    <a:pt x="41595" y="243258"/>
                  </a:lnTo>
                  <a:lnTo>
                    <a:pt x="9606" y="305577"/>
                  </a:lnTo>
                  <a:lnTo>
                    <a:pt x="0" y="349971"/>
                  </a:lnTo>
                  <a:lnTo>
                    <a:pt x="274" y="400169"/>
                  </a:lnTo>
                  <a:lnTo>
                    <a:pt x="10847" y="458355"/>
                  </a:lnTo>
                  <a:lnTo>
                    <a:pt x="25370" y="510879"/>
                  </a:lnTo>
                  <a:lnTo>
                    <a:pt x="49556" y="553143"/>
                  </a:lnTo>
                  <a:lnTo>
                    <a:pt x="107463" y="615503"/>
                  </a:lnTo>
                  <a:lnTo>
                    <a:pt x="168004" y="661946"/>
                  </a:lnTo>
                  <a:lnTo>
                    <a:pt x="228052" y="706462"/>
                  </a:lnTo>
                  <a:lnTo>
                    <a:pt x="285876" y="733961"/>
                  </a:lnTo>
                  <a:lnTo>
                    <a:pt x="342754" y="764705"/>
                  </a:lnTo>
                  <a:lnTo>
                    <a:pt x="403190" y="792034"/>
                  </a:lnTo>
                  <a:lnTo>
                    <a:pt x="464354" y="818366"/>
                  </a:lnTo>
                  <a:lnTo>
                    <a:pt x="524791" y="848956"/>
                  </a:lnTo>
                  <a:lnTo>
                    <a:pt x="585652" y="876266"/>
                  </a:lnTo>
                  <a:lnTo>
                    <a:pt x="638907" y="893253"/>
                  </a:lnTo>
                  <a:lnTo>
                    <a:pt x="701242" y="911431"/>
                  </a:lnTo>
                  <a:lnTo>
                    <a:pt x="754676" y="922427"/>
                  </a:lnTo>
                  <a:lnTo>
                    <a:pt x="810292" y="930534"/>
                  </a:lnTo>
                  <a:lnTo>
                    <a:pt x="866338" y="934995"/>
                  </a:lnTo>
                  <a:lnTo>
                    <a:pt x="922469" y="932757"/>
                  </a:lnTo>
                  <a:lnTo>
                    <a:pt x="978616" y="926986"/>
                  </a:lnTo>
                  <a:lnTo>
                    <a:pt x="1034767" y="917440"/>
                  </a:lnTo>
                  <a:lnTo>
                    <a:pt x="1090919" y="904289"/>
                  </a:lnTo>
                  <a:lnTo>
                    <a:pt x="1147071" y="890427"/>
                  </a:lnTo>
                  <a:lnTo>
                    <a:pt x="1205809" y="861464"/>
                  </a:lnTo>
                  <a:lnTo>
                    <a:pt x="1241164" y="844181"/>
                  </a:lnTo>
                  <a:lnTo>
                    <a:pt x="1289443" y="822272"/>
                  </a:lnTo>
                  <a:lnTo>
                    <a:pt x="1347783" y="773398"/>
                  </a:lnTo>
                  <a:lnTo>
                    <a:pt x="1406094" y="712521"/>
                  </a:lnTo>
                  <a:lnTo>
                    <a:pt x="1440305" y="661214"/>
                  </a:lnTo>
                  <a:lnTo>
                    <a:pt x="1464047" y="600820"/>
                  </a:lnTo>
                  <a:lnTo>
                    <a:pt x="1475087" y="543905"/>
                  </a:lnTo>
                  <a:lnTo>
                    <a:pt x="1478878" y="483757"/>
                  </a:lnTo>
                  <a:lnTo>
                    <a:pt x="1478831" y="430711"/>
                  </a:lnTo>
                  <a:lnTo>
                    <a:pt x="1465757" y="368939"/>
                  </a:lnTo>
                  <a:lnTo>
                    <a:pt x="1445679" y="315094"/>
                  </a:lnTo>
                  <a:lnTo>
                    <a:pt x="1411706" y="254877"/>
                  </a:lnTo>
                  <a:lnTo>
                    <a:pt x="1357930" y="193727"/>
                  </a:lnTo>
                  <a:lnTo>
                    <a:pt x="1300898" y="141045"/>
                  </a:lnTo>
                  <a:lnTo>
                    <a:pt x="1238266" y="97464"/>
                  </a:lnTo>
                  <a:lnTo>
                    <a:pt x="1187789" y="70445"/>
                  </a:lnTo>
                  <a:lnTo>
                    <a:pt x="1132757" y="49510"/>
                  </a:lnTo>
                  <a:lnTo>
                    <a:pt x="1076827" y="28780"/>
                  </a:lnTo>
                  <a:lnTo>
                    <a:pt x="1019549" y="13420"/>
                  </a:lnTo>
                  <a:lnTo>
                    <a:pt x="956242" y="2241"/>
                  </a:lnTo>
                  <a:lnTo>
                    <a:pt x="909465" y="0"/>
                  </a:lnTo>
                  <a:lnTo>
                    <a:pt x="858561" y="2456"/>
                  </a:lnTo>
                  <a:lnTo>
                    <a:pt x="806433" y="7473"/>
                  </a:lnTo>
                  <a:lnTo>
                    <a:pt x="753943" y="12079"/>
                  </a:lnTo>
                  <a:lnTo>
                    <a:pt x="698226" y="23973"/>
                  </a:lnTo>
                  <a:lnTo>
                    <a:pt x="637264" y="39195"/>
                  </a:lnTo>
                  <a:lnTo>
                    <a:pt x="593327" y="47312"/>
                  </a:lnTo>
                  <a:lnTo>
                    <a:pt x="542604" y="54819"/>
                  </a:lnTo>
                  <a:lnTo>
                    <a:pt x="490795" y="62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800373" y="298754"/>
            <a:ext cx="2305742" cy="1017309"/>
            <a:chOff x="1800373" y="298754"/>
            <a:chExt cx="2305742" cy="1017309"/>
          </a:xfrm>
        </p:grpSpPr>
        <p:sp>
          <p:nvSpPr>
            <p:cNvPr id="2" name="Freeform 1"/>
            <p:cNvSpPr/>
            <p:nvPr/>
          </p:nvSpPr>
          <p:spPr>
            <a:xfrm>
              <a:off x="1989886" y="305326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2723" y="55170"/>
                  </a:lnTo>
                  <a:lnTo>
                    <a:pt x="14298" y="110323"/>
                  </a:lnTo>
                  <a:lnTo>
                    <a:pt x="19722" y="170881"/>
                  </a:lnTo>
                  <a:lnTo>
                    <a:pt x="20661" y="230526"/>
                  </a:lnTo>
                  <a:lnTo>
                    <a:pt x="20881" y="273251"/>
                  </a:lnTo>
                  <a:lnTo>
                    <a:pt x="17885" y="330528"/>
                  </a:lnTo>
                  <a:lnTo>
                    <a:pt x="6392" y="38621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19268" y="298754"/>
              <a:ext cx="312815" cy="424892"/>
            </a:xfrm>
            <a:custGeom>
              <a:avLst/>
              <a:gdLst/>
              <a:ahLst/>
              <a:cxnLst/>
              <a:rect l="0" t="0" r="0" b="0"/>
              <a:pathLst>
                <a:path w="312815" h="424892">
                  <a:moveTo>
                    <a:pt x="7488" y="69743"/>
                  </a:moveTo>
                  <a:lnTo>
                    <a:pt x="13077" y="52975"/>
                  </a:lnTo>
                  <a:lnTo>
                    <a:pt x="25180" y="38504"/>
                  </a:lnTo>
                  <a:lnTo>
                    <a:pt x="61545" y="10150"/>
                  </a:lnTo>
                  <a:lnTo>
                    <a:pt x="84936" y="2313"/>
                  </a:lnTo>
                  <a:lnTo>
                    <a:pt x="110929" y="0"/>
                  </a:lnTo>
                  <a:lnTo>
                    <a:pt x="138080" y="2871"/>
                  </a:lnTo>
                  <a:lnTo>
                    <a:pt x="162625" y="14286"/>
                  </a:lnTo>
                  <a:lnTo>
                    <a:pt x="184062" y="32227"/>
                  </a:lnTo>
                  <a:lnTo>
                    <a:pt x="213769" y="78753"/>
                  </a:lnTo>
                  <a:lnTo>
                    <a:pt x="231249" y="133264"/>
                  </a:lnTo>
                  <a:lnTo>
                    <a:pt x="236784" y="188780"/>
                  </a:lnTo>
                  <a:lnTo>
                    <a:pt x="238424" y="244093"/>
                  </a:lnTo>
                  <a:lnTo>
                    <a:pt x="227732" y="297527"/>
                  </a:lnTo>
                  <a:lnTo>
                    <a:pt x="195922" y="357239"/>
                  </a:lnTo>
                  <a:lnTo>
                    <a:pt x="158717" y="401722"/>
                  </a:lnTo>
                  <a:lnTo>
                    <a:pt x="131845" y="418191"/>
                  </a:lnTo>
                  <a:lnTo>
                    <a:pt x="96067" y="424891"/>
                  </a:lnTo>
                  <a:lnTo>
                    <a:pt x="55831" y="421287"/>
                  </a:lnTo>
                  <a:lnTo>
                    <a:pt x="34433" y="409648"/>
                  </a:lnTo>
                  <a:lnTo>
                    <a:pt x="18294" y="392778"/>
                  </a:lnTo>
                  <a:lnTo>
                    <a:pt x="7221" y="373581"/>
                  </a:lnTo>
                  <a:lnTo>
                    <a:pt x="0" y="331864"/>
                  </a:lnTo>
                  <a:lnTo>
                    <a:pt x="4550" y="308684"/>
                  </a:lnTo>
                  <a:lnTo>
                    <a:pt x="9039" y="299227"/>
                  </a:lnTo>
                  <a:lnTo>
                    <a:pt x="16711" y="292922"/>
                  </a:lnTo>
                  <a:lnTo>
                    <a:pt x="37713" y="285917"/>
                  </a:lnTo>
                  <a:lnTo>
                    <a:pt x="75845" y="287563"/>
                  </a:lnTo>
                  <a:lnTo>
                    <a:pt x="129482" y="305835"/>
                  </a:lnTo>
                  <a:lnTo>
                    <a:pt x="191489" y="331189"/>
                  </a:lnTo>
                  <a:lnTo>
                    <a:pt x="245262" y="357866"/>
                  </a:lnTo>
                  <a:lnTo>
                    <a:pt x="287773" y="382546"/>
                  </a:lnTo>
                  <a:lnTo>
                    <a:pt x="312814" y="396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00373" y="768580"/>
              <a:ext cx="810695" cy="21058"/>
            </a:xfrm>
            <a:custGeom>
              <a:avLst/>
              <a:gdLst/>
              <a:ahLst/>
              <a:cxnLst/>
              <a:rect l="0" t="0" r="0" b="0"/>
              <a:pathLst>
                <a:path w="810695" h="21058">
                  <a:moveTo>
                    <a:pt x="810694" y="0"/>
                  </a:moveTo>
                  <a:lnTo>
                    <a:pt x="773216" y="8333"/>
                  </a:lnTo>
                  <a:lnTo>
                    <a:pt x="721793" y="10095"/>
                  </a:lnTo>
                  <a:lnTo>
                    <a:pt x="674908" y="15989"/>
                  </a:lnTo>
                  <a:lnTo>
                    <a:pt x="618383" y="19555"/>
                  </a:lnTo>
                  <a:lnTo>
                    <a:pt x="562770" y="20612"/>
                  </a:lnTo>
                  <a:lnTo>
                    <a:pt x="503658" y="20925"/>
                  </a:lnTo>
                  <a:lnTo>
                    <a:pt x="452868" y="21018"/>
                  </a:lnTo>
                  <a:lnTo>
                    <a:pt x="390276" y="21049"/>
                  </a:lnTo>
                  <a:lnTo>
                    <a:pt x="327117" y="21055"/>
                  </a:lnTo>
                  <a:lnTo>
                    <a:pt x="284595" y="21056"/>
                  </a:lnTo>
                  <a:lnTo>
                    <a:pt x="221195" y="21057"/>
                  </a:lnTo>
                  <a:lnTo>
                    <a:pt x="157956" y="21057"/>
                  </a:lnTo>
                  <a:lnTo>
                    <a:pt x="100354" y="21057"/>
                  </a:lnTo>
                  <a:lnTo>
                    <a:pt x="39233" y="21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95212" y="915979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1170" y="172520"/>
                  </a:lnTo>
                  <a:lnTo>
                    <a:pt x="8405" y="224772"/>
                  </a:lnTo>
                  <a:lnTo>
                    <a:pt x="16788" y="276129"/>
                  </a:lnTo>
                  <a:lnTo>
                    <a:pt x="20214" y="332878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03139" y="937036"/>
              <a:ext cx="281545" cy="204438"/>
            </a:xfrm>
            <a:custGeom>
              <a:avLst/>
              <a:gdLst/>
              <a:ahLst/>
              <a:cxnLst/>
              <a:rect l="0" t="0" r="0" b="0"/>
              <a:pathLst>
                <a:path w="281545" h="204438">
                  <a:moveTo>
                    <a:pt x="281544" y="147399"/>
                  </a:moveTo>
                  <a:lnTo>
                    <a:pt x="264777" y="141810"/>
                  </a:lnTo>
                  <a:lnTo>
                    <a:pt x="247186" y="142185"/>
                  </a:lnTo>
                  <a:lnTo>
                    <a:pt x="186545" y="158394"/>
                  </a:lnTo>
                  <a:lnTo>
                    <a:pt x="125708" y="182772"/>
                  </a:lnTo>
                  <a:lnTo>
                    <a:pt x="67575" y="199403"/>
                  </a:lnTo>
                  <a:lnTo>
                    <a:pt x="36708" y="204437"/>
                  </a:lnTo>
                  <a:lnTo>
                    <a:pt x="11291" y="202775"/>
                  </a:lnTo>
                  <a:lnTo>
                    <a:pt x="4280" y="198354"/>
                  </a:lnTo>
                  <a:lnTo>
                    <a:pt x="775" y="191897"/>
                  </a:lnTo>
                  <a:lnTo>
                    <a:pt x="0" y="175365"/>
                  </a:lnTo>
                  <a:lnTo>
                    <a:pt x="12134" y="125865"/>
                  </a:lnTo>
                  <a:lnTo>
                    <a:pt x="41507" y="63129"/>
                  </a:lnTo>
                  <a:lnTo>
                    <a:pt x="65476" y="21976"/>
                  </a:lnTo>
                  <a:lnTo>
                    <a:pt x="709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58507" y="75805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4372" y="14655"/>
                  </a:lnTo>
                  <a:lnTo>
                    <a:pt x="39265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26922" y="83175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8334" y="11178"/>
                  </a:lnTo>
                  <a:lnTo>
                    <a:pt x="143437" y="23719"/>
                  </a:lnTo>
                  <a:lnTo>
                    <a:pt x="96052" y="29255"/>
                  </a:lnTo>
                  <a:lnTo>
                    <a:pt x="44968" y="308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95502" y="357968"/>
              <a:ext cx="242157" cy="242157"/>
            </a:xfrm>
            <a:custGeom>
              <a:avLst/>
              <a:gdLst/>
              <a:ahLst/>
              <a:cxnLst/>
              <a:rect l="0" t="0" r="0" b="0"/>
              <a:pathLst>
                <a:path w="242157" h="242157">
                  <a:moveTo>
                    <a:pt x="242156" y="0"/>
                  </a:moveTo>
                  <a:lnTo>
                    <a:pt x="197833" y="53875"/>
                  </a:lnTo>
                  <a:lnTo>
                    <a:pt x="143912" y="109856"/>
                  </a:lnTo>
                  <a:lnTo>
                    <a:pt x="94298" y="167441"/>
                  </a:lnTo>
                  <a:lnTo>
                    <a:pt x="37134" y="21688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06031" y="357968"/>
              <a:ext cx="210571" cy="252685"/>
            </a:xfrm>
            <a:custGeom>
              <a:avLst/>
              <a:gdLst/>
              <a:ahLst/>
              <a:cxnLst/>
              <a:rect l="0" t="0" r="0" b="0"/>
              <a:pathLst>
                <a:path w="210571" h="252685">
                  <a:moveTo>
                    <a:pt x="0" y="0"/>
                  </a:moveTo>
                  <a:lnTo>
                    <a:pt x="45781" y="58779"/>
                  </a:lnTo>
                  <a:lnTo>
                    <a:pt x="86834" y="114066"/>
                  </a:lnTo>
                  <a:lnTo>
                    <a:pt x="138177" y="176617"/>
                  </a:lnTo>
                  <a:lnTo>
                    <a:pt x="196074" y="237973"/>
                  </a:lnTo>
                  <a:lnTo>
                    <a:pt x="21057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2290" y="747523"/>
              <a:ext cx="673825" cy="10529"/>
            </a:xfrm>
            <a:custGeom>
              <a:avLst/>
              <a:gdLst/>
              <a:ahLst/>
              <a:cxnLst/>
              <a:rect l="0" t="0" r="0" b="0"/>
              <a:pathLst>
                <a:path w="673825" h="10529">
                  <a:moveTo>
                    <a:pt x="673824" y="10528"/>
                  </a:moveTo>
                  <a:lnTo>
                    <a:pt x="615207" y="10528"/>
                  </a:lnTo>
                  <a:lnTo>
                    <a:pt x="563649" y="10528"/>
                  </a:lnTo>
                  <a:lnTo>
                    <a:pt x="501326" y="9358"/>
                  </a:lnTo>
                  <a:lnTo>
                    <a:pt x="444648" y="2195"/>
                  </a:lnTo>
                  <a:lnTo>
                    <a:pt x="387161" y="650"/>
                  </a:lnTo>
                  <a:lnTo>
                    <a:pt x="328793" y="193"/>
                  </a:lnTo>
                  <a:lnTo>
                    <a:pt x="274455" y="57"/>
                  </a:lnTo>
                  <a:lnTo>
                    <a:pt x="218190" y="17"/>
                  </a:lnTo>
                  <a:lnTo>
                    <a:pt x="160185" y="5"/>
                  </a:lnTo>
                  <a:lnTo>
                    <a:pt x="105954" y="1"/>
                  </a:lnTo>
                  <a:lnTo>
                    <a:pt x="559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91762" y="818142"/>
              <a:ext cx="254153" cy="497921"/>
            </a:xfrm>
            <a:custGeom>
              <a:avLst/>
              <a:gdLst/>
              <a:ahLst/>
              <a:cxnLst/>
              <a:rect l="0" t="0" r="0" b="0"/>
              <a:pathLst>
                <a:path w="254153" h="497921">
                  <a:moveTo>
                    <a:pt x="235367" y="161008"/>
                  </a:moveTo>
                  <a:lnTo>
                    <a:pt x="243700" y="123530"/>
                  </a:lnTo>
                  <a:lnTo>
                    <a:pt x="242126" y="88682"/>
                  </a:lnTo>
                  <a:lnTo>
                    <a:pt x="236031" y="66862"/>
                  </a:lnTo>
                  <a:lnTo>
                    <a:pt x="225524" y="45466"/>
                  </a:lnTo>
                  <a:lnTo>
                    <a:pt x="200865" y="19278"/>
                  </a:lnTo>
                  <a:lnTo>
                    <a:pt x="165743" y="2291"/>
                  </a:lnTo>
                  <a:lnTo>
                    <a:pt x="142422" y="0"/>
                  </a:lnTo>
                  <a:lnTo>
                    <a:pt x="98854" y="8061"/>
                  </a:lnTo>
                  <a:lnTo>
                    <a:pt x="35357" y="42430"/>
                  </a:lnTo>
                  <a:lnTo>
                    <a:pt x="20522" y="59174"/>
                  </a:lnTo>
                  <a:lnTo>
                    <a:pt x="1466" y="98519"/>
                  </a:lnTo>
                  <a:lnTo>
                    <a:pt x="0" y="122316"/>
                  </a:lnTo>
                  <a:lnTo>
                    <a:pt x="4417" y="147321"/>
                  </a:lnTo>
                  <a:lnTo>
                    <a:pt x="20059" y="179959"/>
                  </a:lnTo>
                  <a:lnTo>
                    <a:pt x="32830" y="197117"/>
                  </a:lnTo>
                  <a:lnTo>
                    <a:pt x="58762" y="214341"/>
                  </a:lnTo>
                  <a:lnTo>
                    <a:pt x="99851" y="221264"/>
                  </a:lnTo>
                  <a:lnTo>
                    <a:pt x="143482" y="212137"/>
                  </a:lnTo>
                  <a:lnTo>
                    <a:pt x="174867" y="194614"/>
                  </a:lnTo>
                  <a:lnTo>
                    <a:pt x="220948" y="153858"/>
                  </a:lnTo>
                  <a:lnTo>
                    <a:pt x="236684" y="127304"/>
                  </a:lnTo>
                  <a:lnTo>
                    <a:pt x="240924" y="124500"/>
                  </a:lnTo>
                  <a:lnTo>
                    <a:pt x="244921" y="126141"/>
                  </a:lnTo>
                  <a:lnTo>
                    <a:pt x="248755" y="130744"/>
                  </a:lnTo>
                  <a:lnTo>
                    <a:pt x="254152" y="165169"/>
                  </a:lnTo>
                  <a:lnTo>
                    <a:pt x="247570" y="221968"/>
                  </a:lnTo>
                  <a:lnTo>
                    <a:pt x="239503" y="271227"/>
                  </a:lnTo>
                  <a:lnTo>
                    <a:pt x="236593" y="322867"/>
                  </a:lnTo>
                  <a:lnTo>
                    <a:pt x="235730" y="375212"/>
                  </a:lnTo>
                  <a:lnTo>
                    <a:pt x="235475" y="426597"/>
                  </a:lnTo>
                  <a:lnTo>
                    <a:pt x="232269" y="477116"/>
                  </a:lnTo>
                  <a:lnTo>
                    <a:pt x="224839" y="497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482943" y="200100"/>
            <a:ext cx="2852086" cy="1241287"/>
            <a:chOff x="1482943" y="200100"/>
            <a:chExt cx="2852086" cy="1241287"/>
          </a:xfrm>
        </p:grpSpPr>
        <p:sp>
          <p:nvSpPr>
            <p:cNvPr id="14" name="Freeform 13"/>
            <p:cNvSpPr/>
            <p:nvPr/>
          </p:nvSpPr>
          <p:spPr>
            <a:xfrm>
              <a:off x="1482943" y="252725"/>
              <a:ext cx="2829263" cy="1125772"/>
            </a:xfrm>
            <a:custGeom>
              <a:avLst/>
              <a:gdLst/>
              <a:ahLst/>
              <a:cxnLst/>
              <a:rect l="0" t="0" r="0" b="0"/>
              <a:pathLst>
                <a:path w="2829263" h="1125772">
                  <a:moveTo>
                    <a:pt x="1412393" y="200000"/>
                  </a:moveTo>
                  <a:lnTo>
                    <a:pt x="1369702" y="196880"/>
                  </a:lnTo>
                  <a:lnTo>
                    <a:pt x="1316391" y="182042"/>
                  </a:lnTo>
                  <a:lnTo>
                    <a:pt x="1264055" y="168333"/>
                  </a:lnTo>
                  <a:lnTo>
                    <a:pt x="1203068" y="154360"/>
                  </a:lnTo>
                  <a:lnTo>
                    <a:pt x="1140203" y="136827"/>
                  </a:lnTo>
                  <a:lnTo>
                    <a:pt x="1083875" y="119281"/>
                  </a:lnTo>
                  <a:lnTo>
                    <a:pt x="1027270" y="105243"/>
                  </a:lnTo>
                  <a:lnTo>
                    <a:pt x="970780" y="87696"/>
                  </a:lnTo>
                  <a:lnTo>
                    <a:pt x="912042" y="70148"/>
                  </a:lnTo>
                  <a:lnTo>
                    <a:pt x="855044" y="52601"/>
                  </a:lnTo>
                  <a:lnTo>
                    <a:pt x="793422" y="35053"/>
                  </a:lnTo>
                  <a:lnTo>
                    <a:pt x="738313" y="24135"/>
                  </a:lnTo>
                  <a:lnTo>
                    <a:pt x="675581" y="14191"/>
                  </a:lnTo>
                  <a:lnTo>
                    <a:pt x="612740" y="8099"/>
                  </a:lnTo>
                  <a:lnTo>
                    <a:pt x="569172" y="3576"/>
                  </a:lnTo>
                  <a:lnTo>
                    <a:pt x="522512" y="1566"/>
                  </a:lnTo>
                  <a:lnTo>
                    <a:pt x="477597" y="673"/>
                  </a:lnTo>
                  <a:lnTo>
                    <a:pt x="419089" y="170"/>
                  </a:lnTo>
                  <a:lnTo>
                    <a:pt x="357398" y="0"/>
                  </a:lnTo>
                  <a:lnTo>
                    <a:pt x="297477" y="11417"/>
                  </a:lnTo>
                  <a:lnTo>
                    <a:pt x="243298" y="24709"/>
                  </a:lnTo>
                  <a:lnTo>
                    <a:pt x="181889" y="42097"/>
                  </a:lnTo>
                  <a:lnTo>
                    <a:pt x="127530" y="61704"/>
                  </a:lnTo>
                  <a:lnTo>
                    <a:pt x="70042" y="95343"/>
                  </a:lnTo>
                  <a:lnTo>
                    <a:pt x="26797" y="128851"/>
                  </a:lnTo>
                  <a:lnTo>
                    <a:pt x="11615" y="149661"/>
                  </a:lnTo>
                  <a:lnTo>
                    <a:pt x="968" y="174507"/>
                  </a:lnTo>
                  <a:lnTo>
                    <a:pt x="0" y="186514"/>
                  </a:lnTo>
                  <a:lnTo>
                    <a:pt x="9817" y="221351"/>
                  </a:lnTo>
                  <a:lnTo>
                    <a:pt x="28713" y="258449"/>
                  </a:lnTo>
                  <a:lnTo>
                    <a:pt x="56019" y="284129"/>
                  </a:lnTo>
                  <a:lnTo>
                    <a:pt x="118716" y="320084"/>
                  </a:lnTo>
                  <a:lnTo>
                    <a:pt x="170986" y="347549"/>
                  </a:lnTo>
                  <a:lnTo>
                    <a:pt x="231961" y="375505"/>
                  </a:lnTo>
                  <a:lnTo>
                    <a:pt x="287029" y="395151"/>
                  </a:lnTo>
                  <a:lnTo>
                    <a:pt x="338448" y="406651"/>
                  </a:lnTo>
                  <a:lnTo>
                    <a:pt x="400266" y="424554"/>
                  </a:lnTo>
                  <a:lnTo>
                    <a:pt x="454117" y="442148"/>
                  </a:lnTo>
                  <a:lnTo>
                    <a:pt x="510428" y="460872"/>
                  </a:lnTo>
                  <a:lnTo>
                    <a:pt x="560228" y="477467"/>
                  </a:lnTo>
                  <a:lnTo>
                    <a:pt x="621454" y="497874"/>
                  </a:lnTo>
                  <a:lnTo>
                    <a:pt x="683560" y="515798"/>
                  </a:lnTo>
                  <a:lnTo>
                    <a:pt x="739428" y="533395"/>
                  </a:lnTo>
                  <a:lnTo>
                    <a:pt x="792075" y="544319"/>
                  </a:lnTo>
                  <a:lnTo>
                    <a:pt x="854280" y="555435"/>
                  </a:lnTo>
                  <a:lnTo>
                    <a:pt x="904579" y="571810"/>
                  </a:lnTo>
                  <a:lnTo>
                    <a:pt x="928165" y="581668"/>
                  </a:lnTo>
                  <a:lnTo>
                    <a:pt x="978315" y="594236"/>
                  </a:lnTo>
                  <a:lnTo>
                    <a:pt x="1041456" y="616860"/>
                  </a:lnTo>
                  <a:lnTo>
                    <a:pt x="1093630" y="631516"/>
                  </a:lnTo>
                  <a:lnTo>
                    <a:pt x="1156034" y="649196"/>
                  </a:lnTo>
                  <a:lnTo>
                    <a:pt x="1217457" y="666761"/>
                  </a:lnTo>
                  <a:lnTo>
                    <a:pt x="1277928" y="684311"/>
                  </a:lnTo>
                  <a:lnTo>
                    <a:pt x="1338794" y="701858"/>
                  </a:lnTo>
                  <a:lnTo>
                    <a:pt x="1400261" y="719406"/>
                  </a:lnTo>
                  <a:lnTo>
                    <a:pt x="1457416" y="742167"/>
                  </a:lnTo>
                  <a:lnTo>
                    <a:pt x="1482706" y="747459"/>
                  </a:lnTo>
                  <a:lnTo>
                    <a:pt x="1538289" y="770890"/>
                  </a:lnTo>
                  <a:lnTo>
                    <a:pt x="1591319" y="789443"/>
                  </a:lnTo>
                  <a:lnTo>
                    <a:pt x="1654544" y="810639"/>
                  </a:lnTo>
                  <a:lnTo>
                    <a:pt x="1717719" y="831709"/>
                  </a:lnTo>
                  <a:lnTo>
                    <a:pt x="1780891" y="852767"/>
                  </a:lnTo>
                  <a:lnTo>
                    <a:pt x="1837043" y="871484"/>
                  </a:lnTo>
                  <a:lnTo>
                    <a:pt x="1886826" y="888078"/>
                  </a:lnTo>
                  <a:lnTo>
                    <a:pt x="1948046" y="908485"/>
                  </a:lnTo>
                  <a:lnTo>
                    <a:pt x="2001949" y="930107"/>
                  </a:lnTo>
                  <a:lnTo>
                    <a:pt x="2056570" y="944183"/>
                  </a:lnTo>
                  <a:lnTo>
                    <a:pt x="2107978" y="961481"/>
                  </a:lnTo>
                  <a:lnTo>
                    <a:pt x="2161096" y="978400"/>
                  </a:lnTo>
                  <a:lnTo>
                    <a:pt x="2223026" y="997733"/>
                  </a:lnTo>
                  <a:lnTo>
                    <a:pt x="2279531" y="1019009"/>
                  </a:lnTo>
                  <a:lnTo>
                    <a:pt x="2341082" y="1040413"/>
                  </a:lnTo>
                  <a:lnTo>
                    <a:pt x="2398300" y="1058765"/>
                  </a:lnTo>
                  <a:lnTo>
                    <a:pt x="2454663" y="1076775"/>
                  </a:lnTo>
                  <a:lnTo>
                    <a:pt x="2516446" y="1096927"/>
                  </a:lnTo>
                  <a:lnTo>
                    <a:pt x="2567632" y="1108514"/>
                  </a:lnTo>
                  <a:lnTo>
                    <a:pt x="2619843" y="1113767"/>
                  </a:lnTo>
                  <a:lnTo>
                    <a:pt x="2681481" y="1122778"/>
                  </a:lnTo>
                  <a:lnTo>
                    <a:pt x="2738717" y="1125771"/>
                  </a:lnTo>
                  <a:lnTo>
                    <a:pt x="2765772" y="1123841"/>
                  </a:lnTo>
                  <a:lnTo>
                    <a:pt x="2799563" y="1109600"/>
                  </a:lnTo>
                  <a:lnTo>
                    <a:pt x="2816991" y="1097156"/>
                  </a:lnTo>
                  <a:lnTo>
                    <a:pt x="2826296" y="1074468"/>
                  </a:lnTo>
                  <a:lnTo>
                    <a:pt x="2829262" y="1047227"/>
                  </a:lnTo>
                  <a:lnTo>
                    <a:pt x="2818651" y="984700"/>
                  </a:lnTo>
                  <a:lnTo>
                    <a:pt x="2790564" y="924083"/>
                  </a:lnTo>
                  <a:lnTo>
                    <a:pt x="2756392" y="865538"/>
                  </a:lnTo>
                  <a:lnTo>
                    <a:pt x="2699057" y="802656"/>
                  </a:lnTo>
                  <a:lnTo>
                    <a:pt x="2660893" y="766533"/>
                  </a:lnTo>
                  <a:lnTo>
                    <a:pt x="2599662" y="725794"/>
                  </a:lnTo>
                  <a:lnTo>
                    <a:pt x="2540822" y="681136"/>
                  </a:lnTo>
                  <a:lnTo>
                    <a:pt x="2477573" y="641570"/>
                  </a:lnTo>
                  <a:lnTo>
                    <a:pt x="2426133" y="610425"/>
                  </a:lnTo>
                  <a:lnTo>
                    <a:pt x="2373160" y="584102"/>
                  </a:lnTo>
                  <a:lnTo>
                    <a:pt x="2322661" y="557585"/>
                  </a:lnTo>
                  <a:lnTo>
                    <a:pt x="2268233" y="529817"/>
                  </a:lnTo>
                  <a:lnTo>
                    <a:pt x="2212958" y="506241"/>
                  </a:lnTo>
                  <a:lnTo>
                    <a:pt x="2192849" y="497544"/>
                  </a:lnTo>
                  <a:lnTo>
                    <a:pt x="2137900" y="467733"/>
                  </a:lnTo>
                  <a:lnTo>
                    <a:pt x="2075604" y="445754"/>
                  </a:lnTo>
                  <a:lnTo>
                    <a:pt x="2045248" y="433993"/>
                  </a:lnTo>
                  <a:lnTo>
                    <a:pt x="2000523" y="408527"/>
                  </a:lnTo>
                  <a:lnTo>
                    <a:pt x="1950010" y="392142"/>
                  </a:lnTo>
                  <a:lnTo>
                    <a:pt x="1888040" y="367589"/>
                  </a:lnTo>
                  <a:lnTo>
                    <a:pt x="1824803" y="340209"/>
                  </a:lnTo>
                  <a:lnTo>
                    <a:pt x="1761457" y="316715"/>
                  </a:lnTo>
                  <a:lnTo>
                    <a:pt x="1707405" y="298385"/>
                  </a:lnTo>
                  <a:lnTo>
                    <a:pt x="1655761" y="281132"/>
                  </a:lnTo>
                  <a:lnTo>
                    <a:pt x="1595777" y="261130"/>
                  </a:lnTo>
                  <a:lnTo>
                    <a:pt x="1539315" y="242307"/>
                  </a:lnTo>
                  <a:lnTo>
                    <a:pt x="1479968" y="222525"/>
                  </a:lnTo>
                  <a:lnTo>
                    <a:pt x="1421107" y="208494"/>
                  </a:lnTo>
                  <a:lnTo>
                    <a:pt x="1364802" y="191338"/>
                  </a:lnTo>
                  <a:lnTo>
                    <a:pt x="1302950" y="180222"/>
                  </a:lnTo>
                  <a:lnTo>
                    <a:pt x="1244776" y="164611"/>
                  </a:lnTo>
                  <a:lnTo>
                    <a:pt x="1185178" y="143573"/>
                  </a:lnTo>
                  <a:lnTo>
                    <a:pt x="1126439" y="126939"/>
                  </a:lnTo>
                  <a:lnTo>
                    <a:pt x="1096538" y="115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48980" y="200100"/>
              <a:ext cx="2686049" cy="1241287"/>
            </a:xfrm>
            <a:custGeom>
              <a:avLst/>
              <a:gdLst/>
              <a:ahLst/>
              <a:cxnLst/>
              <a:rect l="0" t="0" r="0" b="0"/>
              <a:pathLst>
                <a:path w="2686049" h="1241287">
                  <a:moveTo>
                    <a:pt x="1520097" y="284210"/>
                  </a:moveTo>
                  <a:lnTo>
                    <a:pt x="1466223" y="302169"/>
                  </a:lnTo>
                  <a:lnTo>
                    <a:pt x="1414650" y="319360"/>
                  </a:lnTo>
                  <a:lnTo>
                    <a:pt x="1353516" y="340590"/>
                  </a:lnTo>
                  <a:lnTo>
                    <a:pt x="1293055" y="353428"/>
                  </a:lnTo>
                  <a:lnTo>
                    <a:pt x="1235694" y="368246"/>
                  </a:lnTo>
                  <a:lnTo>
                    <a:pt x="1172856" y="385961"/>
                  </a:lnTo>
                  <a:lnTo>
                    <a:pt x="1111130" y="409119"/>
                  </a:lnTo>
                  <a:lnTo>
                    <a:pt x="1059291" y="427124"/>
                  </a:lnTo>
                  <a:lnTo>
                    <a:pt x="1007111" y="441945"/>
                  </a:lnTo>
                  <a:lnTo>
                    <a:pt x="957073" y="456138"/>
                  </a:lnTo>
                  <a:lnTo>
                    <a:pt x="902128" y="477442"/>
                  </a:lnTo>
                  <a:lnTo>
                    <a:pt x="846215" y="497248"/>
                  </a:lnTo>
                  <a:lnTo>
                    <a:pt x="790110" y="517755"/>
                  </a:lnTo>
                  <a:lnTo>
                    <a:pt x="733967" y="534240"/>
                  </a:lnTo>
                  <a:lnTo>
                    <a:pt x="677817" y="558814"/>
                  </a:lnTo>
                  <a:lnTo>
                    <a:pt x="614863" y="585924"/>
                  </a:lnTo>
                  <a:lnTo>
                    <a:pt x="553122" y="618061"/>
                  </a:lnTo>
                  <a:lnTo>
                    <a:pt x="501281" y="645777"/>
                  </a:lnTo>
                  <a:lnTo>
                    <a:pt x="449101" y="670663"/>
                  </a:lnTo>
                  <a:lnTo>
                    <a:pt x="393931" y="699309"/>
                  </a:lnTo>
                  <a:lnTo>
                    <a:pt x="340956" y="733555"/>
                  </a:lnTo>
                  <a:lnTo>
                    <a:pt x="279937" y="768538"/>
                  </a:lnTo>
                  <a:lnTo>
                    <a:pt x="217877" y="810637"/>
                  </a:lnTo>
                  <a:lnTo>
                    <a:pt x="160035" y="859768"/>
                  </a:lnTo>
                  <a:lnTo>
                    <a:pt x="107649" y="913061"/>
                  </a:lnTo>
                  <a:lnTo>
                    <a:pt x="51554" y="973251"/>
                  </a:lnTo>
                  <a:lnTo>
                    <a:pt x="23094" y="1020008"/>
                  </a:lnTo>
                  <a:lnTo>
                    <a:pt x="1151" y="1082601"/>
                  </a:lnTo>
                  <a:lnTo>
                    <a:pt x="0" y="1104644"/>
                  </a:lnTo>
                  <a:lnTo>
                    <a:pt x="8794" y="1152981"/>
                  </a:lnTo>
                  <a:lnTo>
                    <a:pt x="21335" y="1173749"/>
                  </a:lnTo>
                  <a:lnTo>
                    <a:pt x="52393" y="1206145"/>
                  </a:lnTo>
                  <a:lnTo>
                    <a:pt x="96699" y="1226669"/>
                  </a:lnTo>
                  <a:lnTo>
                    <a:pt x="132067" y="1237151"/>
                  </a:lnTo>
                  <a:lnTo>
                    <a:pt x="192116" y="1241286"/>
                  </a:lnTo>
                  <a:lnTo>
                    <a:pt x="249384" y="1236513"/>
                  </a:lnTo>
                  <a:lnTo>
                    <a:pt x="305756" y="1231541"/>
                  </a:lnTo>
                  <a:lnTo>
                    <a:pt x="361952" y="1217388"/>
                  </a:lnTo>
                  <a:lnTo>
                    <a:pt x="410312" y="1202166"/>
                  </a:lnTo>
                  <a:lnTo>
                    <a:pt x="465976" y="1187127"/>
                  </a:lnTo>
                  <a:lnTo>
                    <a:pt x="519513" y="1170973"/>
                  </a:lnTo>
                  <a:lnTo>
                    <a:pt x="572421" y="1155658"/>
                  </a:lnTo>
                  <a:lnTo>
                    <a:pt x="625142" y="1136302"/>
                  </a:lnTo>
                  <a:lnTo>
                    <a:pt x="684180" y="1114390"/>
                  </a:lnTo>
                  <a:lnTo>
                    <a:pt x="740440" y="1095160"/>
                  </a:lnTo>
                  <a:lnTo>
                    <a:pt x="795898" y="1076221"/>
                  </a:lnTo>
                  <a:lnTo>
                    <a:pt x="852397" y="1054993"/>
                  </a:lnTo>
                  <a:lnTo>
                    <a:pt x="908864" y="1035533"/>
                  </a:lnTo>
                  <a:lnTo>
                    <a:pt x="962011" y="1012145"/>
                  </a:lnTo>
                  <a:lnTo>
                    <a:pt x="1018657" y="986877"/>
                  </a:lnTo>
                  <a:lnTo>
                    <a:pt x="1077031" y="965616"/>
                  </a:lnTo>
                  <a:lnTo>
                    <a:pt x="1138762" y="947580"/>
                  </a:lnTo>
                  <a:lnTo>
                    <a:pt x="1193410" y="929968"/>
                  </a:lnTo>
                  <a:lnTo>
                    <a:pt x="1256858" y="901667"/>
                  </a:lnTo>
                  <a:lnTo>
                    <a:pt x="1320054" y="877605"/>
                  </a:lnTo>
                  <a:lnTo>
                    <a:pt x="1371528" y="857096"/>
                  </a:lnTo>
                  <a:lnTo>
                    <a:pt x="1424994" y="832980"/>
                  </a:lnTo>
                  <a:lnTo>
                    <a:pt x="1484284" y="809460"/>
                  </a:lnTo>
                  <a:lnTo>
                    <a:pt x="1540598" y="789886"/>
                  </a:lnTo>
                  <a:lnTo>
                    <a:pt x="1594337" y="770012"/>
                  </a:lnTo>
                  <a:lnTo>
                    <a:pt x="1646806" y="749622"/>
                  </a:lnTo>
                  <a:lnTo>
                    <a:pt x="1704830" y="720464"/>
                  </a:lnTo>
                  <a:lnTo>
                    <a:pt x="1761959" y="697157"/>
                  </a:lnTo>
                  <a:lnTo>
                    <a:pt x="1823999" y="674535"/>
                  </a:lnTo>
                  <a:lnTo>
                    <a:pt x="1878435" y="654290"/>
                  </a:lnTo>
                  <a:lnTo>
                    <a:pt x="1928348" y="634589"/>
                  </a:lnTo>
                  <a:lnTo>
                    <a:pt x="1980805" y="615377"/>
                  </a:lnTo>
                  <a:lnTo>
                    <a:pt x="2035659" y="596724"/>
                  </a:lnTo>
                  <a:lnTo>
                    <a:pt x="2092513" y="575315"/>
                  </a:lnTo>
                  <a:lnTo>
                    <a:pt x="2146204" y="555489"/>
                  </a:lnTo>
                  <a:lnTo>
                    <a:pt x="2195381" y="536165"/>
                  </a:lnTo>
                  <a:lnTo>
                    <a:pt x="2246996" y="515621"/>
                  </a:lnTo>
                  <a:lnTo>
                    <a:pt x="2299334" y="494716"/>
                  </a:lnTo>
                  <a:lnTo>
                    <a:pt x="2348767" y="473704"/>
                  </a:lnTo>
                  <a:lnTo>
                    <a:pt x="2407392" y="445644"/>
                  </a:lnTo>
                  <a:lnTo>
                    <a:pt x="2464032" y="410335"/>
                  </a:lnTo>
                  <a:lnTo>
                    <a:pt x="2517161" y="379617"/>
                  </a:lnTo>
                  <a:lnTo>
                    <a:pt x="2572533" y="336722"/>
                  </a:lnTo>
                  <a:lnTo>
                    <a:pt x="2635170" y="284408"/>
                  </a:lnTo>
                  <a:lnTo>
                    <a:pt x="2664007" y="250584"/>
                  </a:lnTo>
                  <a:lnTo>
                    <a:pt x="2679606" y="220435"/>
                  </a:lnTo>
                  <a:lnTo>
                    <a:pt x="2686048" y="183686"/>
                  </a:lnTo>
                  <a:lnTo>
                    <a:pt x="2682368" y="148750"/>
                  </a:lnTo>
                  <a:lnTo>
                    <a:pt x="2673831" y="130029"/>
                  </a:lnTo>
                  <a:lnTo>
                    <a:pt x="2649287" y="98947"/>
                  </a:lnTo>
                  <a:lnTo>
                    <a:pt x="2593312" y="56158"/>
                  </a:lnTo>
                  <a:lnTo>
                    <a:pt x="2538151" y="24126"/>
                  </a:lnTo>
                  <a:lnTo>
                    <a:pt x="2484575" y="7578"/>
                  </a:lnTo>
                  <a:lnTo>
                    <a:pt x="2437319" y="2204"/>
                  </a:lnTo>
                  <a:lnTo>
                    <a:pt x="2386272" y="611"/>
                  </a:lnTo>
                  <a:lnTo>
                    <a:pt x="2334102" y="140"/>
                  </a:lnTo>
                  <a:lnTo>
                    <a:pt x="2281600" y="0"/>
                  </a:lnTo>
                  <a:lnTo>
                    <a:pt x="2228999" y="5548"/>
                  </a:lnTo>
                  <a:lnTo>
                    <a:pt x="2176369" y="14600"/>
                  </a:lnTo>
                  <a:lnTo>
                    <a:pt x="2121824" y="28140"/>
                  </a:lnTo>
                  <a:lnTo>
                    <a:pt x="2058879" y="45581"/>
                  </a:lnTo>
                  <a:lnTo>
                    <a:pt x="2001530" y="66234"/>
                  </a:lnTo>
                  <a:lnTo>
                    <a:pt x="1939905" y="91382"/>
                  </a:lnTo>
                  <a:lnTo>
                    <a:pt x="1879536" y="116486"/>
                  </a:lnTo>
                  <a:lnTo>
                    <a:pt x="1827794" y="138386"/>
                  </a:lnTo>
                  <a:lnTo>
                    <a:pt x="1764760" y="165947"/>
                  </a:lnTo>
                  <a:lnTo>
                    <a:pt x="1734530" y="181319"/>
                  </a:lnTo>
                  <a:lnTo>
                    <a:pt x="1707635" y="197572"/>
                  </a:lnTo>
                  <a:lnTo>
                    <a:pt x="1654368" y="218382"/>
                  </a:lnTo>
                  <a:lnTo>
                    <a:pt x="1598136" y="242958"/>
                  </a:lnTo>
                  <a:lnTo>
                    <a:pt x="1546951" y="270343"/>
                  </a:lnTo>
                  <a:lnTo>
                    <a:pt x="1489275" y="293837"/>
                  </a:lnTo>
                  <a:lnTo>
                    <a:pt x="1435370" y="319777"/>
                  </a:lnTo>
                  <a:lnTo>
                    <a:pt x="1385549" y="342972"/>
                  </a:lnTo>
                  <a:lnTo>
                    <a:pt x="1333123" y="363365"/>
                  </a:lnTo>
                  <a:lnTo>
                    <a:pt x="1269976" y="385849"/>
                  </a:lnTo>
                  <a:lnTo>
                    <a:pt x="1246356" y="400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000207" y="2126756"/>
            <a:ext cx="2295213" cy="547483"/>
            <a:chOff x="1000207" y="2126756"/>
            <a:chExt cx="2295213" cy="547483"/>
          </a:xfrm>
        </p:grpSpPr>
        <p:sp>
          <p:nvSpPr>
            <p:cNvPr id="17" name="Freeform 16"/>
            <p:cNvSpPr/>
            <p:nvPr/>
          </p:nvSpPr>
          <p:spPr>
            <a:xfrm>
              <a:off x="1000207" y="2126756"/>
              <a:ext cx="10529" cy="547483"/>
            </a:xfrm>
            <a:custGeom>
              <a:avLst/>
              <a:gdLst/>
              <a:ahLst/>
              <a:cxnLst/>
              <a:rect l="0" t="0" r="0" b="0"/>
              <a:pathLst>
                <a:path w="10529" h="547483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553" y="164802"/>
                  </a:lnTo>
                  <a:lnTo>
                    <a:pt x="10336" y="221070"/>
                  </a:lnTo>
                  <a:lnTo>
                    <a:pt x="10490" y="277245"/>
                  </a:lnTo>
                  <a:lnTo>
                    <a:pt x="10517" y="336130"/>
                  </a:lnTo>
                  <a:lnTo>
                    <a:pt x="7404" y="378679"/>
                  </a:lnTo>
                  <a:lnTo>
                    <a:pt x="2194" y="438974"/>
                  </a:lnTo>
                  <a:lnTo>
                    <a:pt x="6022" y="500572"/>
                  </a:lnTo>
                  <a:lnTo>
                    <a:pt x="10528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47606" y="2140020"/>
              <a:ext cx="526426" cy="510347"/>
            </a:xfrm>
            <a:custGeom>
              <a:avLst/>
              <a:gdLst/>
              <a:ahLst/>
              <a:cxnLst/>
              <a:rect l="0" t="0" r="0" b="0"/>
              <a:pathLst>
                <a:path w="526426" h="510347">
                  <a:moveTo>
                    <a:pt x="0" y="113078"/>
                  </a:moveTo>
                  <a:lnTo>
                    <a:pt x="42662" y="52205"/>
                  </a:lnTo>
                  <a:lnTo>
                    <a:pt x="78451" y="16285"/>
                  </a:lnTo>
                  <a:lnTo>
                    <a:pt x="96868" y="6498"/>
                  </a:lnTo>
                  <a:lnTo>
                    <a:pt x="132557" y="0"/>
                  </a:lnTo>
                  <a:lnTo>
                    <a:pt x="172767" y="3664"/>
                  </a:lnTo>
                  <a:lnTo>
                    <a:pt x="208728" y="17748"/>
                  </a:lnTo>
                  <a:lnTo>
                    <a:pt x="236020" y="36739"/>
                  </a:lnTo>
                  <a:lnTo>
                    <a:pt x="258925" y="68362"/>
                  </a:lnTo>
                  <a:lnTo>
                    <a:pt x="286455" y="129375"/>
                  </a:lnTo>
                  <a:lnTo>
                    <a:pt x="304372" y="191513"/>
                  </a:lnTo>
                  <a:lnTo>
                    <a:pt x="312452" y="236534"/>
                  </a:lnTo>
                  <a:lnTo>
                    <a:pt x="311727" y="284968"/>
                  </a:lnTo>
                  <a:lnTo>
                    <a:pt x="306590" y="338364"/>
                  </a:lnTo>
                  <a:lnTo>
                    <a:pt x="297170" y="401208"/>
                  </a:lnTo>
                  <a:lnTo>
                    <a:pt x="286272" y="443205"/>
                  </a:lnTo>
                  <a:lnTo>
                    <a:pt x="275021" y="462962"/>
                  </a:lnTo>
                  <a:lnTo>
                    <a:pt x="249943" y="487239"/>
                  </a:lnTo>
                  <a:lnTo>
                    <a:pt x="220286" y="503661"/>
                  </a:lnTo>
                  <a:lnTo>
                    <a:pt x="183683" y="510346"/>
                  </a:lnTo>
                  <a:lnTo>
                    <a:pt x="160016" y="505671"/>
                  </a:lnTo>
                  <a:lnTo>
                    <a:pt x="130080" y="489885"/>
                  </a:lnTo>
                  <a:lnTo>
                    <a:pt x="93415" y="458000"/>
                  </a:lnTo>
                  <a:lnTo>
                    <a:pt x="73952" y="428187"/>
                  </a:lnTo>
                  <a:lnTo>
                    <a:pt x="60776" y="391537"/>
                  </a:lnTo>
                  <a:lnTo>
                    <a:pt x="60641" y="351042"/>
                  </a:lnTo>
                  <a:lnTo>
                    <a:pt x="68011" y="314997"/>
                  </a:lnTo>
                  <a:lnTo>
                    <a:pt x="73416" y="306182"/>
                  </a:lnTo>
                  <a:lnTo>
                    <a:pt x="88781" y="293269"/>
                  </a:lnTo>
                  <a:lnTo>
                    <a:pt x="128341" y="285011"/>
                  </a:lnTo>
                  <a:lnTo>
                    <a:pt x="186875" y="290626"/>
                  </a:lnTo>
                  <a:lnTo>
                    <a:pt x="235264" y="300866"/>
                  </a:lnTo>
                  <a:lnTo>
                    <a:pt x="294130" y="324694"/>
                  </a:lnTo>
                  <a:lnTo>
                    <a:pt x="350818" y="346341"/>
                  </a:lnTo>
                  <a:lnTo>
                    <a:pt x="412789" y="365515"/>
                  </a:lnTo>
                  <a:lnTo>
                    <a:pt x="439655" y="370332"/>
                  </a:lnTo>
                  <a:lnTo>
                    <a:pt x="491911" y="367011"/>
                  </a:lnTo>
                  <a:lnTo>
                    <a:pt x="526425" y="365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16186" y="2295212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157928" y="0"/>
                  </a:moveTo>
                  <a:lnTo>
                    <a:pt x="114775" y="53875"/>
                  </a:lnTo>
                  <a:lnTo>
                    <a:pt x="70407" y="108686"/>
                  </a:lnTo>
                  <a:lnTo>
                    <a:pt x="45277" y="148071"/>
                  </a:lnTo>
                  <a:lnTo>
                    <a:pt x="29403" y="17606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74072" y="2284683"/>
              <a:ext cx="221100" cy="242157"/>
            </a:xfrm>
            <a:custGeom>
              <a:avLst/>
              <a:gdLst/>
              <a:ahLst/>
              <a:cxnLst/>
              <a:rect l="0" t="0" r="0" b="0"/>
              <a:pathLst>
                <a:path w="221100" h="242157">
                  <a:moveTo>
                    <a:pt x="0" y="0"/>
                  </a:moveTo>
                  <a:lnTo>
                    <a:pt x="46639" y="53875"/>
                  </a:lnTo>
                  <a:lnTo>
                    <a:pt x="98447" y="115922"/>
                  </a:lnTo>
                  <a:lnTo>
                    <a:pt x="149846" y="178995"/>
                  </a:lnTo>
                  <a:lnTo>
                    <a:pt x="181894" y="217981"/>
                  </a:lnTo>
                  <a:lnTo>
                    <a:pt x="205193" y="234993"/>
                  </a:lnTo>
                  <a:lnTo>
                    <a:pt x="22109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60550" y="2172204"/>
              <a:ext cx="287347" cy="480978"/>
            </a:xfrm>
            <a:custGeom>
              <a:avLst/>
              <a:gdLst/>
              <a:ahLst/>
              <a:cxnLst/>
              <a:rect l="0" t="0" r="0" b="0"/>
              <a:pathLst>
                <a:path w="287347" h="480978">
                  <a:moveTo>
                    <a:pt x="234703" y="217765"/>
                  </a:moveTo>
                  <a:lnTo>
                    <a:pt x="258423" y="173802"/>
                  </a:lnTo>
                  <a:lnTo>
                    <a:pt x="263958" y="132339"/>
                  </a:lnTo>
                  <a:lnTo>
                    <a:pt x="260009" y="94187"/>
                  </a:lnTo>
                  <a:lnTo>
                    <a:pt x="245841" y="60656"/>
                  </a:lnTo>
                  <a:lnTo>
                    <a:pt x="221236" y="28494"/>
                  </a:lnTo>
                  <a:lnTo>
                    <a:pt x="191719" y="7916"/>
                  </a:lnTo>
                  <a:lnTo>
                    <a:pt x="149568" y="0"/>
                  </a:lnTo>
                  <a:lnTo>
                    <a:pt x="105623" y="3243"/>
                  </a:lnTo>
                  <a:lnTo>
                    <a:pt x="83358" y="11677"/>
                  </a:lnTo>
                  <a:lnTo>
                    <a:pt x="65663" y="24395"/>
                  </a:lnTo>
                  <a:lnTo>
                    <a:pt x="28028" y="71244"/>
                  </a:lnTo>
                  <a:lnTo>
                    <a:pt x="217" y="133614"/>
                  </a:lnTo>
                  <a:lnTo>
                    <a:pt x="0" y="144116"/>
                  </a:lnTo>
                  <a:lnTo>
                    <a:pt x="16941" y="196714"/>
                  </a:lnTo>
                  <a:lnTo>
                    <a:pt x="39524" y="230417"/>
                  </a:lnTo>
                  <a:lnTo>
                    <a:pt x="52810" y="245225"/>
                  </a:lnTo>
                  <a:lnTo>
                    <a:pt x="72754" y="253366"/>
                  </a:lnTo>
                  <a:lnTo>
                    <a:pt x="96045" y="255814"/>
                  </a:lnTo>
                  <a:lnTo>
                    <a:pt x="155829" y="244843"/>
                  </a:lnTo>
                  <a:lnTo>
                    <a:pt x="191056" y="229427"/>
                  </a:lnTo>
                  <a:lnTo>
                    <a:pt x="240972" y="180415"/>
                  </a:lnTo>
                  <a:lnTo>
                    <a:pt x="245901" y="179997"/>
                  </a:lnTo>
                  <a:lnTo>
                    <a:pt x="249188" y="184397"/>
                  </a:lnTo>
                  <a:lnTo>
                    <a:pt x="253813" y="212947"/>
                  </a:lnTo>
                  <a:lnTo>
                    <a:pt x="255376" y="264516"/>
                  </a:lnTo>
                  <a:lnTo>
                    <a:pt x="256854" y="319763"/>
                  </a:lnTo>
                  <a:lnTo>
                    <a:pt x="267198" y="375736"/>
                  </a:lnTo>
                  <a:lnTo>
                    <a:pt x="274917" y="431853"/>
                  </a:lnTo>
                  <a:lnTo>
                    <a:pt x="287346" y="480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21678" y="230574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3298" y="16788"/>
                  </a:lnTo>
                  <a:lnTo>
                    <a:pt x="71607" y="20213"/>
                  </a:lnTo>
                  <a:lnTo>
                    <a:pt x="29796" y="239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05906" y="2463668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5638" y="17958"/>
                  </a:lnTo>
                  <a:lnTo>
                    <a:pt x="72422" y="38641"/>
                  </a:lnTo>
                  <a:lnTo>
                    <a:pt x="26351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627615" y="2042528"/>
            <a:ext cx="962811" cy="726467"/>
            <a:chOff x="3627615" y="2042528"/>
            <a:chExt cx="962811" cy="726467"/>
          </a:xfrm>
        </p:grpSpPr>
        <p:sp>
          <p:nvSpPr>
            <p:cNvPr id="25" name="Freeform 24"/>
            <p:cNvSpPr/>
            <p:nvPr/>
          </p:nvSpPr>
          <p:spPr>
            <a:xfrm>
              <a:off x="4086520" y="2042528"/>
              <a:ext cx="9066" cy="726467"/>
            </a:xfrm>
            <a:custGeom>
              <a:avLst/>
              <a:gdLst/>
              <a:ahLst/>
              <a:cxnLst/>
              <a:rect l="0" t="0" r="0" b="0"/>
              <a:pathLst>
                <a:path w="9066" h="726467">
                  <a:moveTo>
                    <a:pt x="9065" y="0"/>
                  </a:moveTo>
                  <a:lnTo>
                    <a:pt x="732" y="52050"/>
                  </a:lnTo>
                  <a:lnTo>
                    <a:pt x="2307" y="105110"/>
                  </a:lnTo>
                  <a:lnTo>
                    <a:pt x="7063" y="154756"/>
                  </a:lnTo>
                  <a:lnTo>
                    <a:pt x="8472" y="202221"/>
                  </a:lnTo>
                  <a:lnTo>
                    <a:pt x="8890" y="253330"/>
                  </a:lnTo>
                  <a:lnTo>
                    <a:pt x="9013" y="302398"/>
                  </a:lnTo>
                  <a:lnTo>
                    <a:pt x="9050" y="349692"/>
                  </a:lnTo>
                  <a:lnTo>
                    <a:pt x="9061" y="400750"/>
                  </a:lnTo>
                  <a:lnTo>
                    <a:pt x="9064" y="449804"/>
                  </a:lnTo>
                  <a:lnTo>
                    <a:pt x="9065" y="508300"/>
                  </a:lnTo>
                  <a:lnTo>
                    <a:pt x="9065" y="564915"/>
                  </a:lnTo>
                  <a:lnTo>
                    <a:pt x="5946" y="618039"/>
                  </a:lnTo>
                  <a:lnTo>
                    <a:pt x="0" y="673853"/>
                  </a:lnTo>
                  <a:lnTo>
                    <a:pt x="9065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27615" y="2074114"/>
              <a:ext cx="499557" cy="439978"/>
            </a:xfrm>
            <a:custGeom>
              <a:avLst/>
              <a:gdLst/>
              <a:ahLst/>
              <a:cxnLst/>
              <a:rect l="0" t="0" r="0" b="0"/>
              <a:pathLst>
                <a:path w="499557" h="439978">
                  <a:moveTo>
                    <a:pt x="499556" y="315855"/>
                  </a:moveTo>
                  <a:lnTo>
                    <a:pt x="450625" y="318974"/>
                  </a:lnTo>
                  <a:lnTo>
                    <a:pt x="391494" y="330509"/>
                  </a:lnTo>
                  <a:lnTo>
                    <a:pt x="332121" y="347521"/>
                  </a:lnTo>
                  <a:lnTo>
                    <a:pt x="278009" y="361494"/>
                  </a:lnTo>
                  <a:lnTo>
                    <a:pt x="216613" y="387361"/>
                  </a:lnTo>
                  <a:lnTo>
                    <a:pt x="162256" y="408748"/>
                  </a:lnTo>
                  <a:lnTo>
                    <a:pt x="104769" y="427097"/>
                  </a:lnTo>
                  <a:lnTo>
                    <a:pt x="41938" y="439977"/>
                  </a:lnTo>
                  <a:lnTo>
                    <a:pt x="6386" y="435950"/>
                  </a:lnTo>
                  <a:lnTo>
                    <a:pt x="1150" y="432183"/>
                  </a:lnTo>
                  <a:lnTo>
                    <a:pt x="0" y="427332"/>
                  </a:lnTo>
                  <a:lnTo>
                    <a:pt x="1572" y="421758"/>
                  </a:lnTo>
                  <a:lnTo>
                    <a:pt x="41619" y="366941"/>
                  </a:lnTo>
                  <a:lnTo>
                    <a:pt x="91534" y="306359"/>
                  </a:lnTo>
                  <a:lnTo>
                    <a:pt x="141723" y="243290"/>
                  </a:lnTo>
                  <a:lnTo>
                    <a:pt x="174157" y="180751"/>
                  </a:lnTo>
                  <a:lnTo>
                    <a:pt x="206582" y="125033"/>
                  </a:lnTo>
                  <a:lnTo>
                    <a:pt x="228712" y="70407"/>
                  </a:lnTo>
                  <a:lnTo>
                    <a:pt x="253610" y="9994"/>
                  </a:lnTo>
                  <a:lnTo>
                    <a:pt x="2574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53513" y="2387167"/>
              <a:ext cx="336913" cy="255487"/>
            </a:xfrm>
            <a:custGeom>
              <a:avLst/>
              <a:gdLst/>
              <a:ahLst/>
              <a:cxnLst/>
              <a:rect l="0" t="0" r="0" b="0"/>
              <a:pathLst>
                <a:path w="336913" h="255487">
                  <a:moveTo>
                    <a:pt x="0" y="255486"/>
                  </a:moveTo>
                  <a:lnTo>
                    <a:pt x="3119" y="201341"/>
                  </a:lnTo>
                  <a:lnTo>
                    <a:pt x="14654" y="140805"/>
                  </a:lnTo>
                  <a:lnTo>
                    <a:pt x="29367" y="80928"/>
                  </a:lnTo>
                  <a:lnTo>
                    <a:pt x="53591" y="30279"/>
                  </a:lnTo>
                  <a:lnTo>
                    <a:pt x="68272" y="13844"/>
                  </a:lnTo>
                  <a:lnTo>
                    <a:pt x="86495" y="2640"/>
                  </a:lnTo>
                  <a:lnTo>
                    <a:pt x="109412" y="0"/>
                  </a:lnTo>
                  <a:lnTo>
                    <a:pt x="132855" y="3896"/>
                  </a:lnTo>
                  <a:lnTo>
                    <a:pt x="151073" y="13426"/>
                  </a:lnTo>
                  <a:lnTo>
                    <a:pt x="174484" y="43124"/>
                  </a:lnTo>
                  <a:lnTo>
                    <a:pt x="202106" y="100442"/>
                  </a:lnTo>
                  <a:lnTo>
                    <a:pt x="235408" y="159722"/>
                  </a:lnTo>
                  <a:lnTo>
                    <a:pt x="284285" y="222917"/>
                  </a:lnTo>
                  <a:lnTo>
                    <a:pt x="299484" y="236331"/>
                  </a:lnTo>
                  <a:lnTo>
                    <a:pt x="336912" y="255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79855" y="2432082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200041" y="0"/>
                  </a:moveTo>
                  <a:lnTo>
                    <a:pt x="183273" y="5590"/>
                  </a:lnTo>
                  <a:lnTo>
                    <a:pt x="168802" y="17693"/>
                  </a:lnTo>
                  <a:lnTo>
                    <a:pt x="123252" y="72235"/>
                  </a:lnTo>
                  <a:lnTo>
                    <a:pt x="83617" y="135152"/>
                  </a:lnTo>
                  <a:lnTo>
                    <a:pt x="51291" y="198429"/>
                  </a:lnTo>
                  <a:lnTo>
                    <a:pt x="18539" y="25853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579274" y="3087636"/>
            <a:ext cx="2832167" cy="628924"/>
            <a:chOff x="1579274" y="3087636"/>
            <a:chExt cx="2832167" cy="628924"/>
          </a:xfrm>
        </p:grpSpPr>
        <p:sp>
          <p:nvSpPr>
            <p:cNvPr id="30" name="Freeform 29"/>
            <p:cNvSpPr/>
            <p:nvPr/>
          </p:nvSpPr>
          <p:spPr>
            <a:xfrm>
              <a:off x="1579274" y="3200663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3120" y="57264"/>
                  </a:lnTo>
                  <a:lnTo>
                    <a:pt x="11453" y="112893"/>
                  </a:lnTo>
                  <a:lnTo>
                    <a:pt x="21331" y="168760"/>
                  </a:lnTo>
                  <a:lnTo>
                    <a:pt x="29560" y="224668"/>
                  </a:lnTo>
                  <a:lnTo>
                    <a:pt x="30986" y="277918"/>
                  </a:lnTo>
                  <a:lnTo>
                    <a:pt x="31408" y="338150"/>
                  </a:lnTo>
                  <a:lnTo>
                    <a:pt x="37122" y="394860"/>
                  </a:lnTo>
                  <a:lnTo>
                    <a:pt x="41128" y="458019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06777" y="3237188"/>
              <a:ext cx="416771" cy="424449"/>
            </a:xfrm>
            <a:custGeom>
              <a:avLst/>
              <a:gdLst/>
              <a:ahLst/>
              <a:cxnLst/>
              <a:rect l="0" t="0" r="0" b="0"/>
              <a:pathLst>
                <a:path w="416771" h="424449">
                  <a:moveTo>
                    <a:pt x="230466" y="5589"/>
                  </a:moveTo>
                  <a:lnTo>
                    <a:pt x="213698" y="0"/>
                  </a:lnTo>
                  <a:lnTo>
                    <a:pt x="196108" y="375"/>
                  </a:lnTo>
                  <a:lnTo>
                    <a:pt x="163354" y="10283"/>
                  </a:lnTo>
                  <a:lnTo>
                    <a:pt x="106161" y="35236"/>
                  </a:lnTo>
                  <a:lnTo>
                    <a:pt x="60661" y="80419"/>
                  </a:lnTo>
                  <a:lnTo>
                    <a:pt x="28976" y="137294"/>
                  </a:lnTo>
                  <a:lnTo>
                    <a:pt x="12058" y="165105"/>
                  </a:lnTo>
                  <a:lnTo>
                    <a:pt x="4714" y="187619"/>
                  </a:lnTo>
                  <a:lnTo>
                    <a:pt x="0" y="249732"/>
                  </a:lnTo>
                  <a:lnTo>
                    <a:pt x="4658" y="307149"/>
                  </a:lnTo>
                  <a:lnTo>
                    <a:pt x="18013" y="351115"/>
                  </a:lnTo>
                  <a:lnTo>
                    <a:pt x="36626" y="375989"/>
                  </a:lnTo>
                  <a:lnTo>
                    <a:pt x="63848" y="397007"/>
                  </a:lnTo>
                  <a:lnTo>
                    <a:pt x="114895" y="419031"/>
                  </a:lnTo>
                  <a:lnTo>
                    <a:pt x="151899" y="424448"/>
                  </a:lnTo>
                  <a:lnTo>
                    <a:pt x="214730" y="417873"/>
                  </a:lnTo>
                  <a:lnTo>
                    <a:pt x="277227" y="402189"/>
                  </a:lnTo>
                  <a:lnTo>
                    <a:pt x="333807" y="370118"/>
                  </a:lnTo>
                  <a:lnTo>
                    <a:pt x="366259" y="339290"/>
                  </a:lnTo>
                  <a:lnTo>
                    <a:pt x="384955" y="309964"/>
                  </a:lnTo>
                  <a:lnTo>
                    <a:pt x="405488" y="256978"/>
                  </a:lnTo>
                  <a:lnTo>
                    <a:pt x="416770" y="201562"/>
                  </a:lnTo>
                  <a:lnTo>
                    <a:pt x="415909" y="158022"/>
                  </a:lnTo>
                  <a:lnTo>
                    <a:pt x="409981" y="134168"/>
                  </a:lnTo>
                  <a:lnTo>
                    <a:pt x="399548" y="111868"/>
                  </a:lnTo>
                  <a:lnTo>
                    <a:pt x="374931" y="85172"/>
                  </a:lnTo>
                  <a:lnTo>
                    <a:pt x="321717" y="48016"/>
                  </a:lnTo>
                  <a:lnTo>
                    <a:pt x="278950" y="29858"/>
                  </a:lnTo>
                  <a:lnTo>
                    <a:pt x="230466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28108" y="3087636"/>
              <a:ext cx="260625" cy="579255"/>
            </a:xfrm>
            <a:custGeom>
              <a:avLst/>
              <a:gdLst/>
              <a:ahLst/>
              <a:cxnLst/>
              <a:rect l="0" t="0" r="0" b="0"/>
              <a:pathLst>
                <a:path w="260625" h="579255">
                  <a:moveTo>
                    <a:pt x="235560" y="207783"/>
                  </a:moveTo>
                  <a:lnTo>
                    <a:pt x="182855" y="244870"/>
                  </a:lnTo>
                  <a:lnTo>
                    <a:pt x="130361" y="304193"/>
                  </a:lnTo>
                  <a:lnTo>
                    <a:pt x="99400" y="359322"/>
                  </a:lnTo>
                  <a:lnTo>
                    <a:pt x="76343" y="415012"/>
                  </a:lnTo>
                  <a:lnTo>
                    <a:pt x="61693" y="462147"/>
                  </a:lnTo>
                  <a:lnTo>
                    <a:pt x="58850" y="492409"/>
                  </a:lnTo>
                  <a:lnTo>
                    <a:pt x="63825" y="519117"/>
                  </a:lnTo>
                  <a:lnTo>
                    <a:pt x="79781" y="550765"/>
                  </a:lnTo>
                  <a:lnTo>
                    <a:pt x="93795" y="566110"/>
                  </a:lnTo>
                  <a:lnTo>
                    <a:pt x="111722" y="576830"/>
                  </a:lnTo>
                  <a:lnTo>
                    <a:pt x="134508" y="579254"/>
                  </a:lnTo>
                  <a:lnTo>
                    <a:pt x="147135" y="578263"/>
                  </a:lnTo>
                  <a:lnTo>
                    <a:pt x="187263" y="560101"/>
                  </a:lnTo>
                  <a:lnTo>
                    <a:pt x="217610" y="532492"/>
                  </a:lnTo>
                  <a:lnTo>
                    <a:pt x="241420" y="502085"/>
                  </a:lnTo>
                  <a:lnTo>
                    <a:pt x="249863" y="478185"/>
                  </a:lnTo>
                  <a:lnTo>
                    <a:pt x="260624" y="419300"/>
                  </a:lnTo>
                  <a:lnTo>
                    <a:pt x="242875" y="365835"/>
                  </a:lnTo>
                  <a:lnTo>
                    <a:pt x="211789" y="323621"/>
                  </a:lnTo>
                  <a:lnTo>
                    <a:pt x="168733" y="284607"/>
                  </a:lnTo>
                  <a:lnTo>
                    <a:pt x="110123" y="238394"/>
                  </a:lnTo>
                  <a:lnTo>
                    <a:pt x="47296" y="184518"/>
                  </a:lnTo>
                  <a:lnTo>
                    <a:pt x="24060" y="161375"/>
                  </a:lnTo>
                  <a:lnTo>
                    <a:pt x="1225" y="112461"/>
                  </a:lnTo>
                  <a:lnTo>
                    <a:pt x="0" y="88599"/>
                  </a:lnTo>
                  <a:lnTo>
                    <a:pt x="4525" y="64735"/>
                  </a:lnTo>
                  <a:lnTo>
                    <a:pt x="20226" y="38147"/>
                  </a:lnTo>
                  <a:lnTo>
                    <a:pt x="33011" y="22815"/>
                  </a:lnTo>
                  <a:lnTo>
                    <a:pt x="58952" y="6619"/>
                  </a:lnTo>
                  <a:lnTo>
                    <a:pt x="94454" y="0"/>
                  </a:lnTo>
                  <a:lnTo>
                    <a:pt x="147203" y="6169"/>
                  </a:lnTo>
                  <a:lnTo>
                    <a:pt x="180524" y="16504"/>
                  </a:lnTo>
                  <a:lnTo>
                    <a:pt x="197842" y="27624"/>
                  </a:lnTo>
                  <a:lnTo>
                    <a:pt x="220745" y="58216"/>
                  </a:lnTo>
                  <a:lnTo>
                    <a:pt x="231170" y="96917"/>
                  </a:lnTo>
                  <a:lnTo>
                    <a:pt x="234259" y="138019"/>
                  </a:lnTo>
                  <a:lnTo>
                    <a:pt x="223996" y="179833"/>
                  </a:lnTo>
                  <a:lnTo>
                    <a:pt x="200737" y="217903"/>
                  </a:lnTo>
                  <a:lnTo>
                    <a:pt x="182918" y="239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05906" y="320066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30896" y="16931"/>
                  </a:lnTo>
                  <a:lnTo>
                    <a:pt x="68317" y="10623"/>
                  </a:lnTo>
                  <a:lnTo>
                    <a:pt x="15228" y="2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16435" y="331647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3306" y="9604"/>
                  </a:lnTo>
                  <a:lnTo>
                    <a:pt x="92414" y="1897"/>
                  </a:lnTo>
                  <a:lnTo>
                    <a:pt x="31599" y="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27129" y="3179606"/>
              <a:ext cx="52644" cy="536954"/>
            </a:xfrm>
            <a:custGeom>
              <a:avLst/>
              <a:gdLst/>
              <a:ahLst/>
              <a:cxnLst/>
              <a:rect l="0" t="0" r="0" b="0"/>
              <a:pathLst>
                <a:path w="52644" h="536954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59420"/>
                  </a:lnTo>
                  <a:lnTo>
                    <a:pt x="3120" y="211013"/>
                  </a:lnTo>
                  <a:lnTo>
                    <a:pt x="8333" y="263343"/>
                  </a:lnTo>
                  <a:lnTo>
                    <a:pt x="12997" y="315893"/>
                  </a:lnTo>
                  <a:lnTo>
                    <a:pt x="21789" y="365389"/>
                  </a:lnTo>
                  <a:lnTo>
                    <a:pt x="35240" y="424035"/>
                  </a:lnTo>
                  <a:lnTo>
                    <a:pt x="41926" y="480680"/>
                  </a:lnTo>
                  <a:lnTo>
                    <a:pt x="52643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62610" y="3169077"/>
              <a:ext cx="311878" cy="231066"/>
            </a:xfrm>
            <a:custGeom>
              <a:avLst/>
              <a:gdLst/>
              <a:ahLst/>
              <a:cxnLst/>
              <a:rect l="0" t="0" r="0" b="0"/>
              <a:pathLst>
                <a:path w="311878" h="231066">
                  <a:moveTo>
                    <a:pt x="311877" y="210570"/>
                  </a:moveTo>
                  <a:lnTo>
                    <a:pt x="253260" y="210570"/>
                  </a:lnTo>
                  <a:lnTo>
                    <a:pt x="197916" y="211740"/>
                  </a:lnTo>
                  <a:lnTo>
                    <a:pt x="148909" y="218976"/>
                  </a:lnTo>
                  <a:lnTo>
                    <a:pt x="97344" y="227359"/>
                  </a:lnTo>
                  <a:lnTo>
                    <a:pt x="46190" y="230363"/>
                  </a:lnTo>
                  <a:lnTo>
                    <a:pt x="15589" y="231065"/>
                  </a:lnTo>
                  <a:lnTo>
                    <a:pt x="6727" y="226573"/>
                  </a:lnTo>
                  <a:lnTo>
                    <a:pt x="1989" y="218899"/>
                  </a:lnTo>
                  <a:lnTo>
                    <a:pt x="0" y="209104"/>
                  </a:lnTo>
                  <a:lnTo>
                    <a:pt x="4029" y="185742"/>
                  </a:lnTo>
                  <a:lnTo>
                    <a:pt x="24936" y="127232"/>
                  </a:lnTo>
                  <a:lnTo>
                    <a:pt x="56255" y="73817"/>
                  </a:lnTo>
                  <a:lnTo>
                    <a:pt x="87734" y="24193"/>
                  </a:lnTo>
                  <a:lnTo>
                    <a:pt x="1013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09406" y="3331242"/>
              <a:ext cx="302035" cy="248448"/>
            </a:xfrm>
            <a:custGeom>
              <a:avLst/>
              <a:gdLst/>
              <a:ahLst/>
              <a:cxnLst/>
              <a:rect l="0" t="0" r="0" b="0"/>
              <a:pathLst>
                <a:path w="302035" h="248448">
                  <a:moveTo>
                    <a:pt x="7236" y="227390"/>
                  </a:moveTo>
                  <a:lnTo>
                    <a:pt x="0" y="199834"/>
                  </a:lnTo>
                  <a:lnTo>
                    <a:pt x="478" y="143611"/>
                  </a:lnTo>
                  <a:lnTo>
                    <a:pt x="11490" y="81509"/>
                  </a:lnTo>
                  <a:lnTo>
                    <a:pt x="18865" y="23662"/>
                  </a:lnTo>
                  <a:lnTo>
                    <a:pt x="28392" y="3873"/>
                  </a:lnTo>
                  <a:lnTo>
                    <a:pt x="36548" y="0"/>
                  </a:lnTo>
                  <a:lnTo>
                    <a:pt x="58088" y="1935"/>
                  </a:lnTo>
                  <a:lnTo>
                    <a:pt x="90934" y="21768"/>
                  </a:lnTo>
                  <a:lnTo>
                    <a:pt x="139935" y="83901"/>
                  </a:lnTo>
                  <a:lnTo>
                    <a:pt x="170391" y="136268"/>
                  </a:lnTo>
                  <a:lnTo>
                    <a:pt x="208310" y="189503"/>
                  </a:lnTo>
                  <a:lnTo>
                    <a:pt x="242360" y="227098"/>
                  </a:lnTo>
                  <a:lnTo>
                    <a:pt x="270315" y="241601"/>
                  </a:lnTo>
                  <a:lnTo>
                    <a:pt x="302034" y="248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21927" y="3348062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168456" y="0"/>
                  </a:moveTo>
                  <a:lnTo>
                    <a:pt x="125764" y="26025"/>
                  </a:lnTo>
                  <a:lnTo>
                    <a:pt x="106198" y="45492"/>
                  </a:lnTo>
                  <a:lnTo>
                    <a:pt x="67263" y="104112"/>
                  </a:lnTo>
                  <a:lnTo>
                    <a:pt x="38720" y="160468"/>
                  </a:lnTo>
                  <a:lnTo>
                    <a:pt x="4051" y="22251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516103" y="3632331"/>
            <a:ext cx="3074323" cy="694882"/>
            <a:chOff x="1516103" y="3632331"/>
            <a:chExt cx="3074323" cy="694882"/>
          </a:xfrm>
        </p:grpSpPr>
        <p:sp>
          <p:nvSpPr>
            <p:cNvPr id="40" name="Freeform 39"/>
            <p:cNvSpPr/>
            <p:nvPr/>
          </p:nvSpPr>
          <p:spPr>
            <a:xfrm>
              <a:off x="3716559" y="3632331"/>
              <a:ext cx="873867" cy="50256"/>
            </a:xfrm>
            <a:custGeom>
              <a:avLst/>
              <a:gdLst/>
              <a:ahLst/>
              <a:cxnLst/>
              <a:rect l="0" t="0" r="0" b="0"/>
              <a:pathLst>
                <a:path w="873867" h="50256">
                  <a:moveTo>
                    <a:pt x="873866" y="31586"/>
                  </a:moveTo>
                  <a:lnTo>
                    <a:pt x="816601" y="39919"/>
                  </a:lnTo>
                  <a:lnTo>
                    <a:pt x="764092" y="44584"/>
                  </a:lnTo>
                  <a:lnTo>
                    <a:pt x="700960" y="50255"/>
                  </a:lnTo>
                  <a:lnTo>
                    <a:pt x="642870" y="48816"/>
                  </a:lnTo>
                  <a:lnTo>
                    <a:pt x="586212" y="43438"/>
                  </a:lnTo>
                  <a:lnTo>
                    <a:pt x="528789" y="41206"/>
                  </a:lnTo>
                  <a:lnTo>
                    <a:pt x="465454" y="33832"/>
                  </a:lnTo>
                  <a:lnTo>
                    <a:pt x="418673" y="29132"/>
                  </a:lnTo>
                  <a:lnTo>
                    <a:pt x="367766" y="23450"/>
                  </a:lnTo>
                  <a:lnTo>
                    <a:pt x="318758" y="21766"/>
                  </a:lnTo>
                  <a:lnTo>
                    <a:pt x="271482" y="18148"/>
                  </a:lnTo>
                  <a:lnTo>
                    <a:pt x="220429" y="12786"/>
                  </a:lnTo>
                  <a:lnTo>
                    <a:pt x="168258" y="11198"/>
                  </a:lnTo>
                  <a:lnTo>
                    <a:pt x="115755" y="7607"/>
                  </a:lnTo>
                  <a:lnTo>
                    <a:pt x="60034" y="22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37699" y="3790259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10529" y="60384"/>
                  </a:lnTo>
                  <a:lnTo>
                    <a:pt x="10529" y="121227"/>
                  </a:lnTo>
                  <a:lnTo>
                    <a:pt x="10529" y="167352"/>
                  </a:lnTo>
                  <a:lnTo>
                    <a:pt x="10529" y="215148"/>
                  </a:lnTo>
                  <a:lnTo>
                    <a:pt x="4939" y="265738"/>
                  </a:lnTo>
                  <a:lnTo>
                    <a:pt x="1464" y="319723"/>
                  </a:lnTo>
                  <a:lnTo>
                    <a:pt x="289" y="38286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54730" y="3748145"/>
              <a:ext cx="282970" cy="288481"/>
            </a:xfrm>
            <a:custGeom>
              <a:avLst/>
              <a:gdLst/>
              <a:ahLst/>
              <a:cxnLst/>
              <a:rect l="0" t="0" r="0" b="0"/>
              <a:pathLst>
                <a:path w="282970" h="288481">
                  <a:moveTo>
                    <a:pt x="282969" y="178984"/>
                  </a:moveTo>
                  <a:lnTo>
                    <a:pt x="219541" y="198112"/>
                  </a:lnTo>
                  <a:lnTo>
                    <a:pt x="156604" y="235583"/>
                  </a:lnTo>
                  <a:lnTo>
                    <a:pt x="93454" y="268884"/>
                  </a:lnTo>
                  <a:lnTo>
                    <a:pt x="40814" y="287602"/>
                  </a:lnTo>
                  <a:lnTo>
                    <a:pt x="19757" y="288480"/>
                  </a:lnTo>
                  <a:lnTo>
                    <a:pt x="9228" y="287076"/>
                  </a:lnTo>
                  <a:lnTo>
                    <a:pt x="3379" y="280292"/>
                  </a:lnTo>
                  <a:lnTo>
                    <a:pt x="0" y="257155"/>
                  </a:lnTo>
                  <a:lnTo>
                    <a:pt x="10324" y="194391"/>
                  </a:lnTo>
                  <a:lnTo>
                    <a:pt x="29072" y="134324"/>
                  </a:lnTo>
                  <a:lnTo>
                    <a:pt x="54136" y="77399"/>
                  </a:lnTo>
                  <a:lnTo>
                    <a:pt x="68445" y="27334"/>
                  </a:lnTo>
                  <a:lnTo>
                    <a:pt x="72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16103" y="3684974"/>
              <a:ext cx="1168664" cy="126343"/>
            </a:xfrm>
            <a:custGeom>
              <a:avLst/>
              <a:gdLst/>
              <a:ahLst/>
              <a:cxnLst/>
              <a:rect l="0" t="0" r="0" b="0"/>
              <a:pathLst>
                <a:path w="1168664" h="126343">
                  <a:moveTo>
                    <a:pt x="1168663" y="0"/>
                  </a:moveTo>
                  <a:lnTo>
                    <a:pt x="1110047" y="0"/>
                  </a:lnTo>
                  <a:lnTo>
                    <a:pt x="1049807" y="1169"/>
                  </a:lnTo>
                  <a:lnTo>
                    <a:pt x="992327" y="11453"/>
                  </a:lnTo>
                  <a:lnTo>
                    <a:pt x="931191" y="24749"/>
                  </a:lnTo>
                  <a:lnTo>
                    <a:pt x="879542" y="29560"/>
                  </a:lnTo>
                  <a:lnTo>
                    <a:pt x="830964" y="36574"/>
                  </a:lnTo>
                  <a:lnTo>
                    <a:pt x="770167" y="46062"/>
                  </a:lnTo>
                  <a:lnTo>
                    <a:pt x="717058" y="50692"/>
                  </a:lnTo>
                  <a:lnTo>
                    <a:pt x="654919" y="52065"/>
                  </a:lnTo>
                  <a:lnTo>
                    <a:pt x="601412" y="58061"/>
                  </a:lnTo>
                  <a:lnTo>
                    <a:pt x="558193" y="60900"/>
                  </a:lnTo>
                  <a:lnTo>
                    <a:pt x="512468" y="63331"/>
                  </a:lnTo>
                  <a:lnTo>
                    <a:pt x="458079" y="71277"/>
                  </a:lnTo>
                  <a:lnTo>
                    <a:pt x="400889" y="79871"/>
                  </a:lnTo>
                  <a:lnTo>
                    <a:pt x="341577" y="86487"/>
                  </a:lnTo>
                  <a:lnTo>
                    <a:pt x="294231" y="95426"/>
                  </a:lnTo>
                  <a:lnTo>
                    <a:pt x="231459" y="102364"/>
                  </a:lnTo>
                  <a:lnTo>
                    <a:pt x="174645" y="107539"/>
                  </a:lnTo>
                  <a:lnTo>
                    <a:pt x="121937" y="113362"/>
                  </a:lnTo>
                  <a:lnTo>
                    <a:pt x="64986" y="118206"/>
                  </a:lnTo>
                  <a:lnTo>
                    <a:pt x="23544" y="12393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00455" y="3906072"/>
              <a:ext cx="29392" cy="421141"/>
            </a:xfrm>
            <a:custGeom>
              <a:avLst/>
              <a:gdLst/>
              <a:ahLst/>
              <a:cxnLst/>
              <a:rect l="0" t="0" r="0" b="0"/>
              <a:pathLst>
                <a:path w="29392" h="421141">
                  <a:moveTo>
                    <a:pt x="21058" y="0"/>
                  </a:moveTo>
                  <a:lnTo>
                    <a:pt x="29391" y="37478"/>
                  </a:lnTo>
                  <a:lnTo>
                    <a:pt x="25563" y="94491"/>
                  </a:lnTo>
                  <a:lnTo>
                    <a:pt x="22393" y="150440"/>
                  </a:lnTo>
                  <a:lnTo>
                    <a:pt x="21453" y="200293"/>
                  </a:lnTo>
                  <a:lnTo>
                    <a:pt x="15586" y="255878"/>
                  </a:lnTo>
                  <a:lnTo>
                    <a:pt x="12027" y="311212"/>
                  </a:lnTo>
                  <a:lnTo>
                    <a:pt x="3589" y="37273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95282" y="3853430"/>
              <a:ext cx="315703" cy="339326"/>
            </a:xfrm>
            <a:custGeom>
              <a:avLst/>
              <a:gdLst/>
              <a:ahLst/>
              <a:cxnLst/>
              <a:rect l="0" t="0" r="0" b="0"/>
              <a:pathLst>
                <a:path w="315703" h="339326">
                  <a:moveTo>
                    <a:pt x="315702" y="210570"/>
                  </a:moveTo>
                  <a:lnTo>
                    <a:pt x="273010" y="213689"/>
                  </a:lnTo>
                  <a:lnTo>
                    <a:pt x="253444" y="220145"/>
                  </a:lnTo>
                  <a:lnTo>
                    <a:pt x="191655" y="256726"/>
                  </a:lnTo>
                  <a:lnTo>
                    <a:pt x="131430" y="291358"/>
                  </a:lnTo>
                  <a:lnTo>
                    <a:pt x="69067" y="324343"/>
                  </a:lnTo>
                  <a:lnTo>
                    <a:pt x="35045" y="338777"/>
                  </a:lnTo>
                  <a:lnTo>
                    <a:pt x="24482" y="339325"/>
                  </a:lnTo>
                  <a:lnTo>
                    <a:pt x="6506" y="333695"/>
                  </a:lnTo>
                  <a:lnTo>
                    <a:pt x="1947" y="327748"/>
                  </a:lnTo>
                  <a:lnTo>
                    <a:pt x="77" y="320274"/>
                  </a:lnTo>
                  <a:lnTo>
                    <a:pt x="0" y="311782"/>
                  </a:lnTo>
                  <a:lnTo>
                    <a:pt x="22773" y="251223"/>
                  </a:lnTo>
                  <a:lnTo>
                    <a:pt x="47840" y="188367"/>
                  </a:lnTo>
                  <a:lnTo>
                    <a:pt x="60341" y="141470"/>
                  </a:lnTo>
                  <a:lnTo>
                    <a:pt x="78343" y="91700"/>
                  </a:lnTo>
                  <a:lnTo>
                    <a:pt x="102267" y="35487"/>
                  </a:lnTo>
                  <a:lnTo>
                    <a:pt x="1156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356562" y="2074114"/>
            <a:ext cx="2942382" cy="884383"/>
            <a:chOff x="6356562" y="2074114"/>
            <a:chExt cx="2942382" cy="884383"/>
          </a:xfrm>
        </p:grpSpPr>
        <p:sp>
          <p:nvSpPr>
            <p:cNvPr id="47" name="Freeform 46"/>
            <p:cNvSpPr/>
            <p:nvPr/>
          </p:nvSpPr>
          <p:spPr>
            <a:xfrm>
              <a:off x="6790880" y="2611067"/>
              <a:ext cx="284271" cy="305327"/>
            </a:xfrm>
            <a:custGeom>
              <a:avLst/>
              <a:gdLst/>
              <a:ahLst/>
              <a:cxnLst/>
              <a:rect l="0" t="0" r="0" b="0"/>
              <a:pathLst>
                <a:path w="284271" h="305327">
                  <a:moveTo>
                    <a:pt x="284270" y="0"/>
                  </a:moveTo>
                  <a:lnTo>
                    <a:pt x="240307" y="34898"/>
                  </a:lnTo>
                  <a:lnTo>
                    <a:pt x="195860" y="97073"/>
                  </a:lnTo>
                  <a:lnTo>
                    <a:pt x="147360" y="155662"/>
                  </a:lnTo>
                  <a:lnTo>
                    <a:pt x="85497" y="211295"/>
                  </a:lnTo>
                  <a:lnTo>
                    <a:pt x="32622" y="27068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90880" y="2568953"/>
              <a:ext cx="263214" cy="368498"/>
            </a:xfrm>
            <a:custGeom>
              <a:avLst/>
              <a:gdLst/>
              <a:ahLst/>
              <a:cxnLst/>
              <a:rect l="0" t="0" r="0" b="0"/>
              <a:pathLst>
                <a:path w="263214" h="368498">
                  <a:moveTo>
                    <a:pt x="0" y="0"/>
                  </a:moveTo>
                  <a:lnTo>
                    <a:pt x="45782" y="55659"/>
                  </a:lnTo>
                  <a:lnTo>
                    <a:pt x="101374" y="111864"/>
                  </a:lnTo>
                  <a:lnTo>
                    <a:pt x="142502" y="173304"/>
                  </a:lnTo>
                  <a:lnTo>
                    <a:pt x="184666" y="236237"/>
                  </a:lnTo>
                  <a:lnTo>
                    <a:pt x="219881" y="291506"/>
                  </a:lnTo>
                  <a:lnTo>
                    <a:pt x="250170" y="350329"/>
                  </a:lnTo>
                  <a:lnTo>
                    <a:pt x="26321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17347" y="261106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9921" y="2195"/>
                  </a:lnTo>
                  <a:lnTo>
                    <a:pt x="58497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17347" y="2716352"/>
              <a:ext cx="221100" cy="17765"/>
            </a:xfrm>
            <a:custGeom>
              <a:avLst/>
              <a:gdLst/>
              <a:ahLst/>
              <a:cxnLst/>
              <a:rect l="0" t="0" r="0" b="0"/>
              <a:pathLst>
                <a:path w="221100" h="17765">
                  <a:moveTo>
                    <a:pt x="221099" y="10528"/>
                  </a:moveTo>
                  <a:lnTo>
                    <a:pt x="193542" y="17764"/>
                  </a:lnTo>
                  <a:lnTo>
                    <a:pt x="134201" y="17287"/>
                  </a:lnTo>
                  <a:lnTo>
                    <a:pt x="71742" y="11863"/>
                  </a:lnTo>
                  <a:lnTo>
                    <a:pt x="17896" y="23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91088" y="2361079"/>
              <a:ext cx="431670" cy="489766"/>
            </a:xfrm>
            <a:custGeom>
              <a:avLst/>
              <a:gdLst/>
              <a:ahLst/>
              <a:cxnLst/>
              <a:rect l="0" t="0" r="0" b="0"/>
              <a:pathLst>
                <a:path w="431670" h="489766">
                  <a:moveTo>
                    <a:pt x="0" y="123646"/>
                  </a:moveTo>
                  <a:lnTo>
                    <a:pt x="9576" y="99599"/>
                  </a:lnTo>
                  <a:lnTo>
                    <a:pt x="39403" y="64053"/>
                  </a:lnTo>
                  <a:lnTo>
                    <a:pt x="98507" y="16025"/>
                  </a:lnTo>
                  <a:lnTo>
                    <a:pt x="117480" y="6404"/>
                  </a:lnTo>
                  <a:lnTo>
                    <a:pt x="159070" y="0"/>
                  </a:lnTo>
                  <a:lnTo>
                    <a:pt x="202850" y="3692"/>
                  </a:lnTo>
                  <a:lnTo>
                    <a:pt x="239868" y="17784"/>
                  </a:lnTo>
                  <a:lnTo>
                    <a:pt x="267474" y="36777"/>
                  </a:lnTo>
                  <a:lnTo>
                    <a:pt x="290472" y="68401"/>
                  </a:lnTo>
                  <a:lnTo>
                    <a:pt x="314823" y="129543"/>
                  </a:lnTo>
                  <a:lnTo>
                    <a:pt x="322958" y="178036"/>
                  </a:lnTo>
                  <a:lnTo>
                    <a:pt x="325368" y="232568"/>
                  </a:lnTo>
                  <a:lnTo>
                    <a:pt x="322963" y="283821"/>
                  </a:lnTo>
                  <a:lnTo>
                    <a:pt x="308386" y="345994"/>
                  </a:lnTo>
                  <a:lnTo>
                    <a:pt x="295834" y="391648"/>
                  </a:lnTo>
                  <a:lnTo>
                    <a:pt x="257023" y="452595"/>
                  </a:lnTo>
                  <a:lnTo>
                    <a:pt x="229792" y="471197"/>
                  </a:lnTo>
                  <a:lnTo>
                    <a:pt x="180745" y="486793"/>
                  </a:lnTo>
                  <a:lnTo>
                    <a:pt x="153641" y="489765"/>
                  </a:lnTo>
                  <a:lnTo>
                    <a:pt x="129116" y="484847"/>
                  </a:lnTo>
                  <a:lnTo>
                    <a:pt x="107688" y="473693"/>
                  </a:lnTo>
                  <a:lnTo>
                    <a:pt x="90365" y="457037"/>
                  </a:lnTo>
                  <a:lnTo>
                    <a:pt x="85980" y="447682"/>
                  </a:lnTo>
                  <a:lnTo>
                    <a:pt x="84227" y="427929"/>
                  </a:lnTo>
                  <a:lnTo>
                    <a:pt x="90467" y="410571"/>
                  </a:lnTo>
                  <a:lnTo>
                    <a:pt x="95406" y="402667"/>
                  </a:lnTo>
                  <a:lnTo>
                    <a:pt x="110252" y="390765"/>
                  </a:lnTo>
                  <a:lnTo>
                    <a:pt x="119125" y="385953"/>
                  </a:lnTo>
                  <a:lnTo>
                    <a:pt x="175392" y="378231"/>
                  </a:lnTo>
                  <a:lnTo>
                    <a:pt x="225623" y="378063"/>
                  </a:lnTo>
                  <a:lnTo>
                    <a:pt x="288759" y="387894"/>
                  </a:lnTo>
                  <a:lnTo>
                    <a:pt x="347815" y="404542"/>
                  </a:lnTo>
                  <a:lnTo>
                    <a:pt x="409043" y="427561"/>
                  </a:lnTo>
                  <a:lnTo>
                    <a:pt x="431669" y="439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64870" y="2326798"/>
              <a:ext cx="435285" cy="536954"/>
            </a:xfrm>
            <a:custGeom>
              <a:avLst/>
              <a:gdLst/>
              <a:ahLst/>
              <a:cxnLst/>
              <a:rect l="0" t="0" r="0" b="0"/>
              <a:pathLst>
                <a:path w="435285" h="536954">
                  <a:moveTo>
                    <a:pt x="0" y="0"/>
                  </a:moveTo>
                  <a:lnTo>
                    <a:pt x="17981" y="15640"/>
                  </a:lnTo>
                  <a:lnTo>
                    <a:pt x="60354" y="31209"/>
                  </a:lnTo>
                  <a:lnTo>
                    <a:pt x="107570" y="45121"/>
                  </a:lnTo>
                  <a:lnTo>
                    <a:pt x="161724" y="60942"/>
                  </a:lnTo>
                  <a:lnTo>
                    <a:pt x="219105" y="73039"/>
                  </a:lnTo>
                  <a:lnTo>
                    <a:pt x="273150" y="80912"/>
                  </a:lnTo>
                  <a:lnTo>
                    <a:pt x="323089" y="83245"/>
                  </a:lnTo>
                  <a:lnTo>
                    <a:pt x="381885" y="84034"/>
                  </a:lnTo>
                  <a:lnTo>
                    <a:pt x="418868" y="78581"/>
                  </a:lnTo>
                  <a:lnTo>
                    <a:pt x="426644" y="81633"/>
                  </a:lnTo>
                  <a:lnTo>
                    <a:pt x="431829" y="88347"/>
                  </a:lnTo>
                  <a:lnTo>
                    <a:pt x="435284" y="97502"/>
                  </a:lnTo>
                  <a:lnTo>
                    <a:pt x="432886" y="120153"/>
                  </a:lnTo>
                  <a:lnTo>
                    <a:pt x="424021" y="143478"/>
                  </a:lnTo>
                  <a:lnTo>
                    <a:pt x="386930" y="196203"/>
                  </a:lnTo>
                  <a:lnTo>
                    <a:pt x="349873" y="257286"/>
                  </a:lnTo>
                  <a:lnTo>
                    <a:pt x="318833" y="305932"/>
                  </a:lnTo>
                  <a:lnTo>
                    <a:pt x="291941" y="368550"/>
                  </a:lnTo>
                  <a:lnTo>
                    <a:pt x="260569" y="421800"/>
                  </a:lnTo>
                  <a:lnTo>
                    <a:pt x="228982" y="479068"/>
                  </a:lnTo>
                  <a:lnTo>
                    <a:pt x="189513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56562" y="2074114"/>
              <a:ext cx="2942382" cy="884383"/>
            </a:xfrm>
            <a:custGeom>
              <a:avLst/>
              <a:gdLst/>
              <a:ahLst/>
              <a:cxnLst/>
              <a:rect l="0" t="0" r="0" b="0"/>
              <a:pathLst>
                <a:path w="2942382" h="884383">
                  <a:moveTo>
                    <a:pt x="1834609" y="136870"/>
                  </a:moveTo>
                  <a:lnTo>
                    <a:pt x="1807052" y="129635"/>
                  </a:lnTo>
                  <a:lnTo>
                    <a:pt x="1761583" y="124978"/>
                  </a:lnTo>
                  <a:lnTo>
                    <a:pt x="1719875" y="115597"/>
                  </a:lnTo>
                  <a:lnTo>
                    <a:pt x="1674042" y="109868"/>
                  </a:lnTo>
                  <a:lnTo>
                    <a:pt x="1627546" y="106152"/>
                  </a:lnTo>
                  <a:lnTo>
                    <a:pt x="1583483" y="100601"/>
                  </a:lnTo>
                  <a:lnTo>
                    <a:pt x="1537384" y="97354"/>
                  </a:lnTo>
                  <a:lnTo>
                    <a:pt x="1489599" y="95911"/>
                  </a:lnTo>
                  <a:lnTo>
                    <a:pt x="1441065" y="95269"/>
                  </a:lnTo>
                  <a:lnTo>
                    <a:pt x="1389079" y="94984"/>
                  </a:lnTo>
                  <a:lnTo>
                    <a:pt x="1335949" y="94857"/>
                  </a:lnTo>
                  <a:lnTo>
                    <a:pt x="1285039" y="94801"/>
                  </a:lnTo>
                  <a:lnTo>
                    <a:pt x="1231996" y="94776"/>
                  </a:lnTo>
                  <a:lnTo>
                    <a:pt x="1177226" y="95935"/>
                  </a:lnTo>
                  <a:lnTo>
                    <a:pt x="1121689" y="100349"/>
                  </a:lnTo>
                  <a:lnTo>
                    <a:pt x="1062690" y="106211"/>
                  </a:lnTo>
                  <a:lnTo>
                    <a:pt x="1002543" y="113885"/>
                  </a:lnTo>
                  <a:lnTo>
                    <a:pt x="944617" y="125095"/>
                  </a:lnTo>
                  <a:lnTo>
                    <a:pt x="887675" y="137876"/>
                  </a:lnTo>
                  <a:lnTo>
                    <a:pt x="831172" y="151355"/>
                  </a:lnTo>
                  <a:lnTo>
                    <a:pt x="774865" y="165145"/>
                  </a:lnTo>
                  <a:lnTo>
                    <a:pt x="718644" y="179072"/>
                  </a:lnTo>
                  <a:lnTo>
                    <a:pt x="662461" y="194231"/>
                  </a:lnTo>
                  <a:lnTo>
                    <a:pt x="606295" y="212667"/>
                  </a:lnTo>
                  <a:lnTo>
                    <a:pt x="550137" y="232559"/>
                  </a:lnTo>
                  <a:lnTo>
                    <a:pt x="495152" y="253098"/>
                  </a:lnTo>
                  <a:lnTo>
                    <a:pt x="443418" y="273925"/>
                  </a:lnTo>
                  <a:lnTo>
                    <a:pt x="396249" y="294879"/>
                  </a:lnTo>
                  <a:lnTo>
                    <a:pt x="351888" y="317061"/>
                  </a:lnTo>
                  <a:lnTo>
                    <a:pt x="308775" y="342517"/>
                  </a:lnTo>
                  <a:lnTo>
                    <a:pt x="266218" y="366309"/>
                  </a:lnTo>
                  <a:lnTo>
                    <a:pt x="205916" y="402554"/>
                  </a:lnTo>
                  <a:lnTo>
                    <a:pt x="154124" y="439809"/>
                  </a:lnTo>
                  <a:lnTo>
                    <a:pt x="94702" y="483839"/>
                  </a:lnTo>
                  <a:lnTo>
                    <a:pt x="38386" y="536891"/>
                  </a:lnTo>
                  <a:lnTo>
                    <a:pt x="17528" y="568520"/>
                  </a:lnTo>
                  <a:lnTo>
                    <a:pt x="0" y="610649"/>
                  </a:lnTo>
                  <a:lnTo>
                    <a:pt x="45" y="647826"/>
                  </a:lnTo>
                  <a:lnTo>
                    <a:pt x="7732" y="668508"/>
                  </a:lnTo>
                  <a:lnTo>
                    <a:pt x="21287" y="686669"/>
                  </a:lnTo>
                  <a:lnTo>
                    <a:pt x="75800" y="731710"/>
                  </a:lnTo>
                  <a:lnTo>
                    <a:pt x="126760" y="752805"/>
                  </a:lnTo>
                  <a:lnTo>
                    <a:pt x="185007" y="771356"/>
                  </a:lnTo>
                  <a:lnTo>
                    <a:pt x="246901" y="791615"/>
                  </a:lnTo>
                  <a:lnTo>
                    <a:pt x="295599" y="803221"/>
                  </a:lnTo>
                  <a:lnTo>
                    <a:pt x="358391" y="817623"/>
                  </a:lnTo>
                  <a:lnTo>
                    <a:pt x="414551" y="827045"/>
                  </a:lnTo>
                  <a:lnTo>
                    <a:pt x="469925" y="831526"/>
                  </a:lnTo>
                  <a:lnTo>
                    <a:pt x="530267" y="838573"/>
                  </a:lnTo>
                  <a:lnTo>
                    <a:pt x="592599" y="842351"/>
                  </a:lnTo>
                  <a:lnTo>
                    <a:pt x="655521" y="849190"/>
                  </a:lnTo>
                  <a:lnTo>
                    <a:pt x="718619" y="852906"/>
                  </a:lnTo>
                  <a:lnTo>
                    <a:pt x="760715" y="857921"/>
                  </a:lnTo>
                  <a:lnTo>
                    <a:pt x="805941" y="860929"/>
                  </a:lnTo>
                  <a:lnTo>
                    <a:pt x="852168" y="862267"/>
                  </a:lnTo>
                  <a:lnTo>
                    <a:pt x="896110" y="862861"/>
                  </a:lnTo>
                  <a:lnTo>
                    <a:pt x="942156" y="863125"/>
                  </a:lnTo>
                  <a:lnTo>
                    <a:pt x="989917" y="864413"/>
                  </a:lnTo>
                  <a:lnTo>
                    <a:pt x="1038440" y="868884"/>
                  </a:lnTo>
                  <a:lnTo>
                    <a:pt x="1087303" y="871651"/>
                  </a:lnTo>
                  <a:lnTo>
                    <a:pt x="1137485" y="872881"/>
                  </a:lnTo>
                  <a:lnTo>
                    <a:pt x="1190984" y="873427"/>
                  </a:lnTo>
                  <a:lnTo>
                    <a:pt x="1242836" y="873670"/>
                  </a:lnTo>
                  <a:lnTo>
                    <a:pt x="1294349" y="873778"/>
                  </a:lnTo>
                  <a:lnTo>
                    <a:pt x="1348438" y="873826"/>
                  </a:lnTo>
                  <a:lnTo>
                    <a:pt x="1400555" y="873848"/>
                  </a:lnTo>
                  <a:lnTo>
                    <a:pt x="1451013" y="873857"/>
                  </a:lnTo>
                  <a:lnTo>
                    <a:pt x="1500735" y="873861"/>
                  </a:lnTo>
                  <a:lnTo>
                    <a:pt x="1550130" y="873863"/>
                  </a:lnTo>
                  <a:lnTo>
                    <a:pt x="1600549" y="873864"/>
                  </a:lnTo>
                  <a:lnTo>
                    <a:pt x="1654153" y="873864"/>
                  </a:lnTo>
                  <a:lnTo>
                    <a:pt x="1706053" y="873865"/>
                  </a:lnTo>
                  <a:lnTo>
                    <a:pt x="1757586" y="873865"/>
                  </a:lnTo>
                  <a:lnTo>
                    <a:pt x="1811685" y="873865"/>
                  </a:lnTo>
                  <a:lnTo>
                    <a:pt x="1863805" y="873865"/>
                  </a:lnTo>
                  <a:lnTo>
                    <a:pt x="1915435" y="873865"/>
                  </a:lnTo>
                  <a:lnTo>
                    <a:pt x="1969577" y="873865"/>
                  </a:lnTo>
                  <a:lnTo>
                    <a:pt x="2021717" y="876984"/>
                  </a:lnTo>
                  <a:lnTo>
                    <a:pt x="2072186" y="881101"/>
                  </a:lnTo>
                  <a:lnTo>
                    <a:pt x="2121912" y="882930"/>
                  </a:lnTo>
                  <a:lnTo>
                    <a:pt x="2171310" y="883743"/>
                  </a:lnTo>
                  <a:lnTo>
                    <a:pt x="2220560" y="884105"/>
                  </a:lnTo>
                  <a:lnTo>
                    <a:pt x="2269745" y="884265"/>
                  </a:lnTo>
                  <a:lnTo>
                    <a:pt x="2318901" y="884337"/>
                  </a:lnTo>
                  <a:lnTo>
                    <a:pt x="2366875" y="884368"/>
                  </a:lnTo>
                  <a:lnTo>
                    <a:pt x="2411593" y="884382"/>
                  </a:lnTo>
                  <a:lnTo>
                    <a:pt x="2470641" y="878801"/>
                  </a:lnTo>
                  <a:lnTo>
                    <a:pt x="2530770" y="869738"/>
                  </a:lnTo>
                  <a:lnTo>
                    <a:pt x="2587451" y="859644"/>
                  </a:lnTo>
                  <a:lnTo>
                    <a:pt x="2641290" y="854833"/>
                  </a:lnTo>
                  <a:lnTo>
                    <a:pt x="2694287" y="847819"/>
                  </a:lnTo>
                  <a:lnTo>
                    <a:pt x="2755021" y="827732"/>
                  </a:lnTo>
                  <a:lnTo>
                    <a:pt x="2812956" y="801990"/>
                  </a:lnTo>
                  <a:lnTo>
                    <a:pt x="2871270" y="770478"/>
                  </a:lnTo>
                  <a:lnTo>
                    <a:pt x="2911352" y="719090"/>
                  </a:lnTo>
                  <a:lnTo>
                    <a:pt x="2934702" y="671638"/>
                  </a:lnTo>
                  <a:lnTo>
                    <a:pt x="2942381" y="636587"/>
                  </a:lnTo>
                  <a:lnTo>
                    <a:pt x="2940127" y="580902"/>
                  </a:lnTo>
                  <a:lnTo>
                    <a:pt x="2928884" y="525747"/>
                  </a:lnTo>
                  <a:lnTo>
                    <a:pt x="2915720" y="487229"/>
                  </a:lnTo>
                  <a:lnTo>
                    <a:pt x="2882342" y="432052"/>
                  </a:lnTo>
                  <a:lnTo>
                    <a:pt x="2834142" y="379076"/>
                  </a:lnTo>
                  <a:lnTo>
                    <a:pt x="2778965" y="323270"/>
                  </a:lnTo>
                  <a:lnTo>
                    <a:pt x="2725388" y="275205"/>
                  </a:lnTo>
                  <a:lnTo>
                    <a:pt x="2678130" y="242589"/>
                  </a:lnTo>
                  <a:lnTo>
                    <a:pt x="2627084" y="216287"/>
                  </a:lnTo>
                  <a:lnTo>
                    <a:pt x="2574914" y="188087"/>
                  </a:lnTo>
                  <a:lnTo>
                    <a:pt x="2516822" y="163094"/>
                  </a:lnTo>
                  <a:lnTo>
                    <a:pt x="2455156" y="135281"/>
                  </a:lnTo>
                  <a:lnTo>
                    <a:pt x="2398020" y="110403"/>
                  </a:lnTo>
                  <a:lnTo>
                    <a:pt x="2355635" y="95471"/>
                  </a:lnTo>
                  <a:lnTo>
                    <a:pt x="2309502" y="79866"/>
                  </a:lnTo>
                  <a:lnTo>
                    <a:pt x="2261701" y="61232"/>
                  </a:lnTo>
                  <a:lnTo>
                    <a:pt x="2213161" y="47491"/>
                  </a:lnTo>
                  <a:lnTo>
                    <a:pt x="2163121" y="36315"/>
                  </a:lnTo>
                  <a:lnTo>
                    <a:pt x="2109686" y="23549"/>
                  </a:lnTo>
                  <a:lnTo>
                    <a:pt x="2054741" y="13195"/>
                  </a:lnTo>
                  <a:lnTo>
                    <a:pt x="1997956" y="5864"/>
                  </a:lnTo>
                  <a:lnTo>
                    <a:pt x="1937623" y="2606"/>
                  </a:lnTo>
                  <a:lnTo>
                    <a:pt x="1875713" y="1158"/>
                  </a:lnTo>
                  <a:lnTo>
                    <a:pt x="1815443" y="514"/>
                  </a:lnTo>
                  <a:lnTo>
                    <a:pt x="1761360" y="228"/>
                  </a:lnTo>
                  <a:lnTo>
                    <a:pt x="1701642" y="67"/>
                  </a:lnTo>
                  <a:lnTo>
                    <a:pt x="16661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2014-02-24T17:07:50Z</dcterms:created>
  <dcterms:modified xsi:type="dcterms:W3CDTF">2014-02-24T17:08:04Z</dcterms:modified>
</cp:coreProperties>
</file>